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Masters/slideMaster19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71.xml" ContentType="application/vnd.openxmlformats-officedocument.presentationml.slideLayout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60.xml" ContentType="application/vnd.openxmlformats-officedocument.presentationml.slideLayout+xml"/>
  <Override PartName="/ppt/theme/theme18.xml" ContentType="application/vnd.openxmlformats-officedocument.theme+xml"/>
  <Override PartName="/ppt/tableStyles.xml" ContentType="application/vnd.openxmlformats-officedocument.presentationml.tableStyles+xml"/>
  <Override PartName="/ppt/slideLayouts/slideLayout102.xml" ContentType="application/vnd.openxmlformats-officedocument.presentationml.slideLayout+xml"/>
  <Override PartName="/ppt/slideLayouts/slideLayout236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22.xml" ContentType="application/vnd.openxmlformats-officedocument.presentationml.slideMaster+xml"/>
  <Override PartName="/ppt/slideLayouts/slideLayout225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14.xml" ContentType="application/vnd.openxmlformats-officedocument.presentationml.slideLayout+xml"/>
  <Override PartName="/ppt/theme/theme21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Layouts/slideLayout187.xml" ContentType="application/vnd.openxmlformats-officedocument.presentationml.slideLayout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90.xml" ContentType="application/vnd.openxmlformats-officedocument.presentationml.slideLayout+xml"/>
  <Override PartName="/ppt/presentation.xml" ContentType="application/vnd.openxmlformats-officedocument.presentationml.presentation.main+xml"/>
  <Override PartName="/ppt/slideMasters/slideMaster16.xml" ContentType="application/vnd.openxmlformats-officedocument.presentationml.slideMaster+xml"/>
  <Override PartName="/ppt/slideLayouts/slideLayout32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219.xml" ContentType="application/vnd.openxmlformats-officedocument.presentationml.slideLayout+xml"/>
  <Override PartName="/docProps/app.xml" ContentType="application/vnd.openxmlformats-officedocument.extended-properties+xml"/>
  <Override PartName="/ppt/slideLayouts/slideLayout21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5.xml" ContentType="application/vnd.openxmlformats-officedocument.theme+xml"/>
  <Override PartName="/ppt/slideLayouts/slideLayout233.xml" ContentType="application/vnd.openxmlformats-officedocument.presentationml.slideLayout+xml"/>
  <Override PartName="/ppt/slideLayouts/slideLayout222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159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200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Masters/slideMaster17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3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theme/theme16.xml" ContentType="application/vnd.openxmlformats-officedocument.theme+xml"/>
  <Override PartName="/ppt/slideLayouts/slideLayout227.xml" ContentType="application/vnd.openxmlformats-officedocument.presentationml.slideLayout+xml"/>
  <Override PartName="/ppt/slideMasters/slideMaster13.xml" ContentType="application/vnd.openxmlformats-officedocument.presentationml.slideMaster+xml"/>
  <Override PartName="/ppt/slideLayouts/slideLayout100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16.xml" ContentType="application/vnd.openxmlformats-officedocument.presentationml.slideLayout+xml"/>
  <Override PartName="/ppt/slideLayouts/slideLayout234.xml" ContentType="application/vnd.openxmlformats-officedocument.presentationml.slideLayout+xml"/>
  <Override PartName="/ppt/theme/theme23.xml" ContentType="application/vnd.openxmlformats-officedocument.theme+xml"/>
  <Override PartName="/ppt/slideMasters/slideMaster6.xml" ContentType="application/vnd.openxmlformats-officedocument.presentationml.slideMaster+xml"/>
  <Override PartName="/ppt/slideMasters/slideMaster20.xml" ContentType="application/vnd.openxmlformats-officedocument.presentationml.slideMaster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theme/theme12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223.xml" ContentType="application/vnd.openxmlformats-officedocument.presentationml.slideLayout+xml"/>
  <Override PartName="/ppt/slideLayouts/slideLayout24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20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30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85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Masters/slideMaster18.xml" ContentType="application/vnd.openxmlformats-officedocument.presentationml.slideMaster+xml"/>
  <Default Extension="jpeg" ContentType="image/jpeg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228.xml" ContentType="application/vnd.openxmlformats-officedocument.presentationml.slideLayout+xml"/>
  <Override PartName="/ppt/slideLayouts/slideLayout239.xml" ContentType="application/vnd.openxmlformats-officedocument.presentationml.slideLayout+xml"/>
  <Override PartName="/ppt/slideMasters/slideMaster14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7.xml" ContentType="application/vnd.openxmlformats-officedocument.theme+xml"/>
  <Override PartName="/ppt/slideLayouts/slideLayout217.xml" ContentType="application/vnd.openxmlformats-officedocument.presentationml.slideLayout+xml"/>
  <Override PartName="/ppt/slideLayouts/slideLayout235.xml" ContentType="application/vnd.openxmlformats-officedocument.presentationml.slideLayout+xml"/>
  <Override PartName="/ppt/slideMasters/slideMaster21.xml" ContentType="application/vnd.openxmlformats-officedocument.presentationml.slideMaster+xml"/>
  <Override PartName="/ppt/slideLayouts/slideLayout206.xml" ContentType="application/vnd.openxmlformats-officedocument.presentationml.slideLayout+xml"/>
  <Override PartName="/ppt/slideLayouts/slideLayout224.xml" ContentType="application/vnd.openxmlformats-officedocument.presentationml.slideLayout+xml"/>
  <Override PartName="/ppt/theme/theme24.xml" ContentType="application/vnd.openxmlformats-officedocument.theme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Layouts/slideLayout179.xml" ContentType="application/vnd.openxmlformats-officedocument.presentationml.slideLayout+xml"/>
  <Override PartName="/ppt/slideLayouts/slideLayout213.xml" ContentType="application/vnd.openxmlformats-officedocument.presentationml.slideLayout+xml"/>
  <Override PartName="/ppt/slideLayouts/slideLayout231.xml" ContentType="application/vnd.openxmlformats-officedocument.presentationml.slideLayout+xml"/>
  <Override PartName="/ppt/slideLayouts/slideLayout242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20.xml" ContentType="application/vnd.openxmlformats-officedocument.presentationml.slideLayout+xml"/>
  <Override PartName="/ppt/theme/theme20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229.xml" ContentType="application/vnd.openxmlformats-officedocument.presentationml.slideLayout+xml"/>
  <Override PartName="/ppt/slideMasters/slideMaster15.xml" ContentType="application/vnd.openxmlformats-officedocument.presentationml.slideMaster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18.xml" ContentType="application/vnd.openxmlformats-officedocument.presentationml.slideLayout+xml"/>
  <Override PartName="/ppt/theme/theme14.xml" ContentType="application/vnd.openxmlformats-officedocument.theme+xml"/>
  <Override PartName="/ppt/slideLayouts/slideLayout232.xml" ContentType="application/vnd.openxmlformats-officedocument.presentationml.slideLayout+xml"/>
  <Override PartName="/ppt/slideMasters/slideMaster4.xml" ContentType="application/vnd.openxmlformats-officedocument.presentationml.slideMaster+xml"/>
  <Override PartName="/ppt/viewProps.xml" ContentType="application/vnd.openxmlformats-officedocument.presentationml.viewProps+xml"/>
  <Override PartName="/ppt/theme/theme6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21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94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50.xml" ContentType="application/vnd.openxmlformats-officedocument.presentationml.slideLayout+xml"/>
  <Override PartName="/ppt/theme/theme19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226.xml" ContentType="application/vnd.openxmlformats-officedocument.presentationml.slideLayout+xml"/>
  <Override PartName="/ppt/slideLayouts/slideLayout237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215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4.xml" ContentType="application/vnd.openxmlformats-officedocument.presentationml.slideLayout+xml"/>
  <Override PartName="/ppt/theme/theme22.xml" ContentType="application/vnd.openxmlformats-officedocument.theme+xml"/>
  <Override PartName="/ppt/handoutMasters/handoutMaster1.xml" ContentType="application/vnd.openxmlformats-officedocument.presentationml.handoutMaster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240.xml" ContentType="application/vnd.openxmlformats-officedocument.presentationml.slideLayout+xml"/>
  <Override PartName="/docProps/core.xml" ContentType="application/vnd.openxmlformats-package.core-properties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3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91.xml" ContentType="application/vnd.openxmlformats-officedocument.presentationml.slideLayout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5" r:id="rId2"/>
    <p:sldMasterId id="2147483663" r:id="rId3"/>
    <p:sldMasterId id="2147483669" r:id="rId4"/>
    <p:sldMasterId id="2147483664" r:id="rId5"/>
    <p:sldMasterId id="2147483671" r:id="rId6"/>
    <p:sldMasterId id="2147483668" r:id="rId7"/>
    <p:sldMasterId id="2147483672" r:id="rId8"/>
    <p:sldMasterId id="2147483673" r:id="rId9"/>
    <p:sldMasterId id="2147483773" r:id="rId10"/>
    <p:sldMasterId id="2147483785" r:id="rId11"/>
    <p:sldMasterId id="2147483907" r:id="rId12"/>
    <p:sldMasterId id="2147484040" r:id="rId13"/>
    <p:sldMasterId id="2147484184" r:id="rId14"/>
    <p:sldMasterId id="2147484339" r:id="rId15"/>
    <p:sldMasterId id="2147484505" r:id="rId16"/>
    <p:sldMasterId id="2147484517" r:id="rId17"/>
    <p:sldMasterId id="2147484705" r:id="rId18"/>
    <p:sldMasterId id="2147484904" r:id="rId19"/>
    <p:sldMasterId id="2147484916" r:id="rId20"/>
    <p:sldMasterId id="2147485137" r:id="rId21"/>
    <p:sldMasterId id="2147485369" r:id="rId22"/>
  </p:sldMasterIdLst>
  <p:notesMasterIdLst>
    <p:notesMasterId r:id="rId24"/>
  </p:notesMasterIdLst>
  <p:handoutMasterIdLst>
    <p:handoutMasterId r:id="rId25"/>
  </p:handoutMasterIdLst>
  <p:sldIdLst>
    <p:sldId id="1030" r:id="rId23"/>
  </p:sldIdLst>
  <p:sldSz cx="9906000" cy="6858000" type="A4"/>
  <p:notesSz cx="6805613" cy="9939338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80"/>
    <a:srgbClr val="D2D2E0"/>
    <a:srgbClr val="3E3E5C"/>
    <a:srgbClr val="CA022D"/>
    <a:srgbClr val="FF6600"/>
    <a:srgbClr val="7A2851"/>
    <a:srgbClr val="006600"/>
    <a:srgbClr val="950121"/>
    <a:srgbClr val="3E003E"/>
    <a:srgbClr val="007E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61" autoAdjust="0"/>
    <p:restoredTop sz="99833" autoAdjust="0"/>
  </p:normalViewPr>
  <p:slideViewPr>
    <p:cSldViewPr snapToGrid="0" showGuides="1">
      <p:cViewPr>
        <p:scale>
          <a:sx n="80" d="100"/>
          <a:sy n="80" d="100"/>
        </p:scale>
        <p:origin x="-510" y="114"/>
      </p:cViewPr>
      <p:guideLst>
        <p:guide orient="horz" pos="4281"/>
        <p:guide orient="horz" pos="168"/>
        <p:guide pos="16"/>
        <p:guide pos="6181"/>
      </p:guideLst>
    </p:cSldViewPr>
  </p:slideViewPr>
  <p:outlineViewPr>
    <p:cViewPr>
      <p:scale>
        <a:sx n="75" d="100"/>
        <a:sy n="7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0716"/>
    </p:cViewPr>
  </p:sorterViewPr>
  <p:notesViewPr>
    <p:cSldViewPr snapToGrid="0" showGuides="1">
      <p:cViewPr varScale="1">
        <p:scale>
          <a:sx n="56" d="100"/>
          <a:sy n="56" d="100"/>
        </p:scale>
        <p:origin x="-2112" y="-102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Master" Target="slideMasters/slideMaster2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Master" Target="slideMasters/slideMaster20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1.xml"/><Relationship Id="rId28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Master" Target="slideMasters/slideMaster1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Master" Target="slideMasters/slideMaster22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t" anchorCtr="0" compatLnSpc="1">
            <a:prstTxWarp prst="textNoShape">
              <a:avLst/>
            </a:prstTxWarp>
          </a:bodyPr>
          <a:lstStyle>
            <a:lvl1pPr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t" anchorCtr="0" compatLnSpc="1">
            <a:prstTxWarp prst="textNoShape">
              <a:avLst/>
            </a:prstTxWarp>
          </a:bodyPr>
          <a:lstStyle>
            <a:lvl1pPr algn="r"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b" anchorCtr="0" compatLnSpc="1">
            <a:prstTxWarp prst="textNoShape">
              <a:avLst/>
            </a:prstTxWarp>
          </a:bodyPr>
          <a:lstStyle>
            <a:lvl1pPr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b" anchorCtr="0" compatLnSpc="1">
            <a:prstTxWarp prst="textNoShape">
              <a:avLst/>
            </a:prstTxWarp>
          </a:bodyPr>
          <a:lstStyle>
            <a:lvl1pPr algn="r"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ABBBD1EC-75DC-432B-B277-6AE20BD180C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10604139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t" anchorCtr="0" compatLnSpc="1">
            <a:prstTxWarp prst="textNoShape">
              <a:avLst/>
            </a:prstTxWarp>
          </a:bodyPr>
          <a:lstStyle>
            <a:lvl1pPr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6312" y="0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t" anchorCtr="0" compatLnSpc="1">
            <a:prstTxWarp prst="textNoShape">
              <a:avLst/>
            </a:prstTxWarp>
          </a:bodyPr>
          <a:lstStyle>
            <a:lvl1pPr algn="r"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20725" y="749300"/>
            <a:ext cx="537527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7009" y="4719143"/>
            <a:ext cx="4991595" cy="4470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b" anchorCtr="0" compatLnSpc="1">
            <a:prstTxWarp prst="textNoShape">
              <a:avLst/>
            </a:prstTxWarp>
          </a:bodyPr>
          <a:lstStyle>
            <a:lvl1pPr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6312" y="9444452"/>
            <a:ext cx="2949302" cy="494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647" tIns="46322" rIns="92647" bIns="46322" numCol="1" anchor="b" anchorCtr="0" compatLnSpc="1">
            <a:prstTxWarp prst="textNoShape">
              <a:avLst/>
            </a:prstTxWarp>
          </a:bodyPr>
          <a:lstStyle>
            <a:lvl1pPr algn="r" defTabSz="918410">
              <a:defRPr sz="1200" b="0">
                <a:latin typeface="Times New Roman" pitchFamily="18" charset="0"/>
              </a:defRPr>
            </a:lvl1pPr>
          </a:lstStyle>
          <a:p>
            <a:pPr>
              <a:defRPr/>
            </a:pPr>
            <a:fld id="{F61D3206-CF2B-4066-9581-04703B3C95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="" xmlns:p14="http://schemas.microsoft.com/office/powerpoint/2010/main" val="66646802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07847"/>
            <a:fld id="{423E0D6C-762A-489C-A102-4E118B5474A0}" type="slidenum">
              <a:rPr lang="fr-FR" altLang="fr-FR" smtClean="0"/>
              <a:pPr defTabSz="907847"/>
              <a:t>1</a:t>
            </a:fld>
            <a:endParaRPr lang="fr-FR" altLang="fr-FR" dirty="0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9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0.xml"/></Relationships>
</file>

<file path=ppt/slideLayouts/_rels/slideLayout2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1.xml"/></Relationships>
</file>

<file path=ppt/slideLayouts/_rels/slideLayout2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2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3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4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Relationship Id="rId14" Type="http://schemas.openxmlformats.org/officeDocument/2006/relationships/image" Target="../media/image3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Relationship Id="rId14" Type="http://schemas.openxmlformats.org/officeDocument/2006/relationships/image" Target="../media/image3.png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Relationship Id="rId14" Type="http://schemas.openxmlformats.org/officeDocument/2006/relationships/image" Target="../media/image3.png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Relationship Id="rId14" Type="http://schemas.openxmlformats.org/officeDocument/2006/relationships/image" Target="../media/image3.png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Relationship Id="rId14" Type="http://schemas.openxmlformats.org/officeDocument/2006/relationships/image" Target="../media/image3.png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theme" Target="../theme/theme15.xml"/><Relationship Id="rId2" Type="http://schemas.openxmlformats.org/officeDocument/2006/relationships/slideLayout" Target="../slideLayouts/slideLayout156.xml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Relationship Id="rId14" Type="http://schemas.openxmlformats.org/officeDocument/2006/relationships/image" Target="../media/image3.png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68.xml"/><Relationship Id="rId7" Type="http://schemas.openxmlformats.org/officeDocument/2006/relationships/slideLayout" Target="../slideLayouts/slideLayout172.xml"/><Relationship Id="rId12" Type="http://schemas.openxmlformats.org/officeDocument/2006/relationships/theme" Target="../theme/theme16.xml"/><Relationship Id="rId2" Type="http://schemas.openxmlformats.org/officeDocument/2006/relationships/slideLayout" Target="../slideLayouts/slideLayout167.xml"/><Relationship Id="rId1" Type="http://schemas.openxmlformats.org/officeDocument/2006/relationships/slideLayout" Target="../slideLayouts/slideLayout166.xml"/><Relationship Id="rId6" Type="http://schemas.openxmlformats.org/officeDocument/2006/relationships/slideLayout" Target="../slideLayouts/slideLayout171.xml"/><Relationship Id="rId11" Type="http://schemas.openxmlformats.org/officeDocument/2006/relationships/slideLayout" Target="../slideLayouts/slideLayout176.xml"/><Relationship Id="rId5" Type="http://schemas.openxmlformats.org/officeDocument/2006/relationships/slideLayout" Target="../slideLayouts/slideLayout170.xml"/><Relationship Id="rId10" Type="http://schemas.openxmlformats.org/officeDocument/2006/relationships/slideLayout" Target="../slideLayouts/slideLayout175.xml"/><Relationship Id="rId4" Type="http://schemas.openxmlformats.org/officeDocument/2006/relationships/slideLayout" Target="../slideLayouts/slideLayout169.xml"/><Relationship Id="rId9" Type="http://schemas.openxmlformats.org/officeDocument/2006/relationships/slideLayout" Target="../slideLayouts/slideLayout174.xml"/><Relationship Id="rId14" Type="http://schemas.openxmlformats.org/officeDocument/2006/relationships/image" Target="../media/image3.png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theme" Target="../theme/theme17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Relationship Id="rId14" Type="http://schemas.openxmlformats.org/officeDocument/2006/relationships/image" Target="../media/image3.png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5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90.xml"/><Relationship Id="rId7" Type="http://schemas.openxmlformats.org/officeDocument/2006/relationships/slideLayout" Target="../slideLayouts/slideLayout194.xml"/><Relationship Id="rId12" Type="http://schemas.openxmlformats.org/officeDocument/2006/relationships/theme" Target="../theme/theme18.xml"/><Relationship Id="rId2" Type="http://schemas.openxmlformats.org/officeDocument/2006/relationships/slideLayout" Target="../slideLayouts/slideLayout189.xml"/><Relationship Id="rId1" Type="http://schemas.openxmlformats.org/officeDocument/2006/relationships/slideLayout" Target="../slideLayouts/slideLayout188.xml"/><Relationship Id="rId6" Type="http://schemas.openxmlformats.org/officeDocument/2006/relationships/slideLayout" Target="../slideLayouts/slideLayout193.xml"/><Relationship Id="rId11" Type="http://schemas.openxmlformats.org/officeDocument/2006/relationships/slideLayout" Target="../slideLayouts/slideLayout198.xml"/><Relationship Id="rId5" Type="http://schemas.openxmlformats.org/officeDocument/2006/relationships/slideLayout" Target="../slideLayouts/slideLayout192.xml"/><Relationship Id="rId10" Type="http://schemas.openxmlformats.org/officeDocument/2006/relationships/slideLayout" Target="../slideLayouts/slideLayout197.xml"/><Relationship Id="rId4" Type="http://schemas.openxmlformats.org/officeDocument/2006/relationships/slideLayout" Target="../slideLayouts/slideLayout191.xml"/><Relationship Id="rId9" Type="http://schemas.openxmlformats.org/officeDocument/2006/relationships/slideLayout" Target="../slideLayouts/slideLayout196.xml"/><Relationship Id="rId14" Type="http://schemas.openxmlformats.org/officeDocument/2006/relationships/image" Target="../media/image3.png"/></Relationships>
</file>

<file path=ppt/slideMasters/_rels/slideMaster1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6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01.xml"/><Relationship Id="rId7" Type="http://schemas.openxmlformats.org/officeDocument/2006/relationships/slideLayout" Target="../slideLayouts/slideLayout205.xml"/><Relationship Id="rId12" Type="http://schemas.openxmlformats.org/officeDocument/2006/relationships/theme" Target="../theme/theme19.xml"/><Relationship Id="rId2" Type="http://schemas.openxmlformats.org/officeDocument/2006/relationships/slideLayout" Target="../slideLayouts/slideLayout200.xml"/><Relationship Id="rId1" Type="http://schemas.openxmlformats.org/officeDocument/2006/relationships/slideLayout" Target="../slideLayouts/slideLayout199.xml"/><Relationship Id="rId6" Type="http://schemas.openxmlformats.org/officeDocument/2006/relationships/slideLayout" Target="../slideLayouts/slideLayout204.xml"/><Relationship Id="rId11" Type="http://schemas.openxmlformats.org/officeDocument/2006/relationships/slideLayout" Target="../slideLayouts/slideLayout209.xml"/><Relationship Id="rId5" Type="http://schemas.openxmlformats.org/officeDocument/2006/relationships/slideLayout" Target="../slideLayouts/slideLayout203.xml"/><Relationship Id="rId10" Type="http://schemas.openxmlformats.org/officeDocument/2006/relationships/slideLayout" Target="../slideLayouts/slideLayout208.xml"/><Relationship Id="rId4" Type="http://schemas.openxmlformats.org/officeDocument/2006/relationships/slideLayout" Target="../slideLayouts/slideLayout202.xml"/><Relationship Id="rId9" Type="http://schemas.openxmlformats.org/officeDocument/2006/relationships/slideLayout" Target="../slideLayouts/slideLayout207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_rels/slideMaster2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7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12.xml"/><Relationship Id="rId7" Type="http://schemas.openxmlformats.org/officeDocument/2006/relationships/slideLayout" Target="../slideLayouts/slideLayout216.xml"/><Relationship Id="rId12" Type="http://schemas.openxmlformats.org/officeDocument/2006/relationships/theme" Target="../theme/theme20.xml"/><Relationship Id="rId2" Type="http://schemas.openxmlformats.org/officeDocument/2006/relationships/slideLayout" Target="../slideLayouts/slideLayout211.xml"/><Relationship Id="rId1" Type="http://schemas.openxmlformats.org/officeDocument/2006/relationships/slideLayout" Target="../slideLayouts/slideLayout210.xml"/><Relationship Id="rId6" Type="http://schemas.openxmlformats.org/officeDocument/2006/relationships/slideLayout" Target="../slideLayouts/slideLayout215.xml"/><Relationship Id="rId11" Type="http://schemas.openxmlformats.org/officeDocument/2006/relationships/slideLayout" Target="../slideLayouts/slideLayout220.xml"/><Relationship Id="rId5" Type="http://schemas.openxmlformats.org/officeDocument/2006/relationships/slideLayout" Target="../slideLayouts/slideLayout214.xml"/><Relationship Id="rId10" Type="http://schemas.openxmlformats.org/officeDocument/2006/relationships/slideLayout" Target="../slideLayouts/slideLayout219.xml"/><Relationship Id="rId4" Type="http://schemas.openxmlformats.org/officeDocument/2006/relationships/slideLayout" Target="../slideLayouts/slideLayout213.xml"/><Relationship Id="rId9" Type="http://schemas.openxmlformats.org/officeDocument/2006/relationships/slideLayout" Target="../slideLayouts/slideLayout218.xml"/><Relationship Id="rId14" Type="http://schemas.openxmlformats.org/officeDocument/2006/relationships/image" Target="../media/image3.png"/></Relationships>
</file>

<file path=ppt/slideMasters/_rels/slideMaster2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8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23.xml"/><Relationship Id="rId7" Type="http://schemas.openxmlformats.org/officeDocument/2006/relationships/slideLayout" Target="../slideLayouts/slideLayout227.xml"/><Relationship Id="rId12" Type="http://schemas.openxmlformats.org/officeDocument/2006/relationships/theme" Target="../theme/theme21.xml"/><Relationship Id="rId2" Type="http://schemas.openxmlformats.org/officeDocument/2006/relationships/slideLayout" Target="../slideLayouts/slideLayout222.xml"/><Relationship Id="rId1" Type="http://schemas.openxmlformats.org/officeDocument/2006/relationships/slideLayout" Target="../slideLayouts/slideLayout221.xml"/><Relationship Id="rId6" Type="http://schemas.openxmlformats.org/officeDocument/2006/relationships/slideLayout" Target="../slideLayouts/slideLayout226.xml"/><Relationship Id="rId11" Type="http://schemas.openxmlformats.org/officeDocument/2006/relationships/slideLayout" Target="../slideLayouts/slideLayout231.xml"/><Relationship Id="rId5" Type="http://schemas.openxmlformats.org/officeDocument/2006/relationships/slideLayout" Target="../slideLayouts/slideLayout225.xml"/><Relationship Id="rId10" Type="http://schemas.openxmlformats.org/officeDocument/2006/relationships/slideLayout" Target="../slideLayouts/slideLayout230.xml"/><Relationship Id="rId4" Type="http://schemas.openxmlformats.org/officeDocument/2006/relationships/slideLayout" Target="../slideLayouts/slideLayout224.xml"/><Relationship Id="rId9" Type="http://schemas.openxmlformats.org/officeDocument/2006/relationships/slideLayout" Target="../slideLayouts/slideLayout229.xml"/><Relationship Id="rId14" Type="http://schemas.openxmlformats.org/officeDocument/2006/relationships/image" Target="../media/image3.png"/></Relationships>
</file>

<file path=ppt/slideMasters/_rels/slideMaster2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34.xml"/><Relationship Id="rId7" Type="http://schemas.openxmlformats.org/officeDocument/2006/relationships/slideLayout" Target="../slideLayouts/slideLayout238.xml"/><Relationship Id="rId12" Type="http://schemas.openxmlformats.org/officeDocument/2006/relationships/theme" Target="../theme/theme22.xml"/><Relationship Id="rId2" Type="http://schemas.openxmlformats.org/officeDocument/2006/relationships/slideLayout" Target="../slideLayouts/slideLayout233.xml"/><Relationship Id="rId1" Type="http://schemas.openxmlformats.org/officeDocument/2006/relationships/slideLayout" Target="../slideLayouts/slideLayout232.xml"/><Relationship Id="rId6" Type="http://schemas.openxmlformats.org/officeDocument/2006/relationships/slideLayout" Target="../slideLayouts/slideLayout237.xml"/><Relationship Id="rId11" Type="http://schemas.openxmlformats.org/officeDocument/2006/relationships/slideLayout" Target="../slideLayouts/slideLayout242.xml"/><Relationship Id="rId5" Type="http://schemas.openxmlformats.org/officeDocument/2006/relationships/slideLayout" Target="../slideLayouts/slideLayout236.xml"/><Relationship Id="rId10" Type="http://schemas.openxmlformats.org/officeDocument/2006/relationships/slideLayout" Target="../slideLayouts/slideLayout241.xml"/><Relationship Id="rId4" Type="http://schemas.openxmlformats.org/officeDocument/2006/relationships/slideLayout" Target="../slideLayouts/slideLayout235.xml"/><Relationship Id="rId9" Type="http://schemas.openxmlformats.org/officeDocument/2006/relationships/slideLayout" Target="../slideLayouts/slideLayout240.xml"/><Relationship Id="rId14" Type="http://schemas.openxmlformats.org/officeDocument/2006/relationships/image" Target="../media/image3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3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3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3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3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3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C:\Users\n.cutelin\Desktop\ArrièrePlan_Page de garde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906000" cy="688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138" r:id="rId1"/>
    <p:sldLayoutId id="2147485139" r:id="rId2"/>
    <p:sldLayoutId id="2147485140" r:id="rId3"/>
    <p:sldLayoutId id="2147485141" r:id="rId4"/>
    <p:sldLayoutId id="2147485142" r:id="rId5"/>
    <p:sldLayoutId id="2147485143" r:id="rId6"/>
    <p:sldLayoutId id="2147485144" r:id="rId7"/>
    <p:sldLayoutId id="2147485145" r:id="rId8"/>
    <p:sldLayoutId id="2147485146" r:id="rId9"/>
    <p:sldLayoutId id="2147485147" r:id="rId10"/>
    <p:sldLayoutId id="214748514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</a:rPr>
              <a:t>	</a:t>
            </a:r>
            <a:r>
              <a:rPr lang="en-US" sz="1000">
                <a:solidFill>
                  <a:schemeClr val="bg2"/>
                </a:solidFill>
              </a:rPr>
              <a:t>page </a:t>
            </a:r>
            <a:fld id="{823E382C-30B7-42F9-8D62-C6A19E85D913}" type="slidenum">
              <a:rPr lang="en-US" sz="1000">
                <a:solidFill>
                  <a:schemeClr val="bg2"/>
                </a:solidFill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>
              <a:defRPr/>
            </a:pPr>
            <a:endParaRPr lang="fr-FR"/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800" b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0">
                <a:solidFill>
                  <a:schemeClr val="bg1"/>
                </a:solidFill>
                <a:latin typeface="Arial" charset="0"/>
              </a:rPr>
              <a:t>Principaux enseignements</a:t>
            </a:r>
          </a:p>
        </p:txBody>
      </p:sp>
      <p:grpSp>
        <p:nvGrpSpPr>
          <p:cNvPr id="17441" name="Group 10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fr-FR"/>
            </a:p>
          </p:txBody>
        </p:sp>
        <p:pic>
          <p:nvPicPr>
            <p:cNvPr id="17443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37" r:id="rId1"/>
    <p:sldLayoutId id="2147485238" r:id="rId2"/>
    <p:sldLayoutId id="2147485239" r:id="rId3"/>
    <p:sldLayoutId id="2147485240" r:id="rId4"/>
    <p:sldLayoutId id="2147485241" r:id="rId5"/>
    <p:sldLayoutId id="2147485242" r:id="rId6"/>
    <p:sldLayoutId id="2147485243" r:id="rId7"/>
    <p:sldLayoutId id="2147485244" r:id="rId8"/>
    <p:sldLayoutId id="2147485245" r:id="rId9"/>
    <p:sldLayoutId id="2147485246" r:id="rId10"/>
    <p:sldLayoutId id="214748524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18435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fr-FR"/>
            </a:p>
          </p:txBody>
        </p:sp>
        <p:pic>
          <p:nvPicPr>
            <p:cNvPr id="18438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1FB1686E-974C-44E3-9169-776CC27F861C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48" r:id="rId1"/>
    <p:sldLayoutId id="2147485249" r:id="rId2"/>
    <p:sldLayoutId id="2147485250" r:id="rId3"/>
    <p:sldLayoutId id="2147485251" r:id="rId4"/>
    <p:sldLayoutId id="2147485252" r:id="rId5"/>
    <p:sldLayoutId id="2147485253" r:id="rId6"/>
    <p:sldLayoutId id="2147485254" r:id="rId7"/>
    <p:sldLayoutId id="2147485255" r:id="rId8"/>
    <p:sldLayoutId id="2147485256" r:id="rId9"/>
    <p:sldLayoutId id="2147485257" r:id="rId10"/>
    <p:sldLayoutId id="214748525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19459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9462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D9D70E58-8C94-47F9-A275-0F943DE5A575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59" r:id="rId1"/>
    <p:sldLayoutId id="2147485260" r:id="rId2"/>
    <p:sldLayoutId id="2147485261" r:id="rId3"/>
    <p:sldLayoutId id="2147485262" r:id="rId4"/>
    <p:sldLayoutId id="2147485263" r:id="rId5"/>
    <p:sldLayoutId id="2147485264" r:id="rId6"/>
    <p:sldLayoutId id="2147485265" r:id="rId7"/>
    <p:sldLayoutId id="2147485266" r:id="rId8"/>
    <p:sldLayoutId id="2147485267" r:id="rId9"/>
    <p:sldLayoutId id="2147485268" r:id="rId10"/>
    <p:sldLayoutId id="214748526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0483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20486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E447ED82-726B-4F6C-A601-82908BF1F4DD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0" r:id="rId1"/>
    <p:sldLayoutId id="2147485271" r:id="rId2"/>
    <p:sldLayoutId id="2147485272" r:id="rId3"/>
    <p:sldLayoutId id="2147485273" r:id="rId4"/>
    <p:sldLayoutId id="2147485274" r:id="rId5"/>
    <p:sldLayoutId id="2147485275" r:id="rId6"/>
    <p:sldLayoutId id="2147485276" r:id="rId7"/>
    <p:sldLayoutId id="2147485277" r:id="rId8"/>
    <p:sldLayoutId id="2147485278" r:id="rId9"/>
    <p:sldLayoutId id="2147485279" r:id="rId10"/>
    <p:sldLayoutId id="21474852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1507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21510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E74E92CC-D66C-45BE-93AC-A9295DCA9A1C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81" r:id="rId1"/>
    <p:sldLayoutId id="2147485282" r:id="rId2"/>
    <p:sldLayoutId id="2147485283" r:id="rId3"/>
    <p:sldLayoutId id="2147485284" r:id="rId4"/>
    <p:sldLayoutId id="2147485285" r:id="rId5"/>
    <p:sldLayoutId id="2147485286" r:id="rId6"/>
    <p:sldLayoutId id="2147485287" r:id="rId7"/>
    <p:sldLayoutId id="2147485288" r:id="rId8"/>
    <p:sldLayoutId id="2147485289" r:id="rId9"/>
    <p:sldLayoutId id="2147485290" r:id="rId10"/>
    <p:sldLayoutId id="214748529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2531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22534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1A88257B-9D07-4008-B1CF-7595215733C9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92" r:id="rId1"/>
    <p:sldLayoutId id="2147485293" r:id="rId2"/>
    <p:sldLayoutId id="2147485294" r:id="rId3"/>
    <p:sldLayoutId id="2147485295" r:id="rId4"/>
    <p:sldLayoutId id="2147485296" r:id="rId5"/>
    <p:sldLayoutId id="2147485297" r:id="rId6"/>
    <p:sldLayoutId id="2147485298" r:id="rId7"/>
    <p:sldLayoutId id="2147485299" r:id="rId8"/>
    <p:sldLayoutId id="2147485300" r:id="rId9"/>
    <p:sldLayoutId id="2147485301" r:id="rId10"/>
    <p:sldLayoutId id="214748530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>
                <a:solidFill>
                  <a:srgbClr val="808080"/>
                </a:solidFill>
              </a:rPr>
              <a:t>	page </a:t>
            </a:r>
            <a:fld id="{5CEA3DBA-034C-4989-A4C0-3CBD0A182F8E}" type="slidenum">
              <a:rPr lang="en-US" sz="1000">
                <a:solidFill>
                  <a:srgbClr val="808080"/>
                </a:solidFill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rgbClr val="808080"/>
              </a:solidFill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Principaux enseignements</a:t>
            </a:r>
          </a:p>
        </p:txBody>
      </p:sp>
      <p:grpSp>
        <p:nvGrpSpPr>
          <p:cNvPr id="23585" name="Group 10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3587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03" r:id="rId1"/>
    <p:sldLayoutId id="2147485304" r:id="rId2"/>
    <p:sldLayoutId id="2147485305" r:id="rId3"/>
    <p:sldLayoutId id="2147485306" r:id="rId4"/>
    <p:sldLayoutId id="2147485307" r:id="rId5"/>
    <p:sldLayoutId id="2147485308" r:id="rId6"/>
    <p:sldLayoutId id="2147485309" r:id="rId7"/>
    <p:sldLayoutId id="2147485310" r:id="rId8"/>
    <p:sldLayoutId id="2147485311" r:id="rId9"/>
    <p:sldLayoutId id="2147485312" r:id="rId10"/>
    <p:sldLayoutId id="214748531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4579" name="Group 1054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517023" name="Rectangle 1055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4582" name="Picture 1056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011A2724-35C1-4206-A8AB-CC628337D27D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14" r:id="rId1"/>
    <p:sldLayoutId id="2147485315" r:id="rId2"/>
    <p:sldLayoutId id="2147485316" r:id="rId3"/>
    <p:sldLayoutId id="2147485317" r:id="rId4"/>
    <p:sldLayoutId id="2147485318" r:id="rId5"/>
    <p:sldLayoutId id="2147485319" r:id="rId6"/>
    <p:sldLayoutId id="2147485320" r:id="rId7"/>
    <p:sldLayoutId id="2147485321" r:id="rId8"/>
    <p:sldLayoutId id="2147485322" r:id="rId9"/>
    <p:sldLayoutId id="2147485323" r:id="rId10"/>
    <p:sldLayoutId id="214748532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5603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5606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EA5CD81A-E746-4DDC-B291-8708D5A2A3D1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25" r:id="rId1"/>
    <p:sldLayoutId id="2147485326" r:id="rId2"/>
    <p:sldLayoutId id="2147485327" r:id="rId3"/>
    <p:sldLayoutId id="2147485328" r:id="rId4"/>
    <p:sldLayoutId id="2147485329" r:id="rId5"/>
    <p:sldLayoutId id="2147485330" r:id="rId6"/>
    <p:sldLayoutId id="2147485331" r:id="rId7"/>
    <p:sldLayoutId id="2147485332" r:id="rId8"/>
    <p:sldLayoutId id="2147485333" r:id="rId9"/>
    <p:sldLayoutId id="2147485334" r:id="rId10"/>
    <p:sldLayoutId id="214748533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>
                <a:solidFill>
                  <a:srgbClr val="808080"/>
                </a:solidFill>
              </a:rPr>
              <a:t>	page </a:t>
            </a:r>
            <a:fld id="{2BE3F274-4EF0-405B-8034-9959EA2EE937}" type="slidenum">
              <a:rPr lang="en-US" sz="1000">
                <a:solidFill>
                  <a:srgbClr val="808080"/>
                </a:solidFill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rgbClr val="808080"/>
              </a:solidFill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8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>
                <a:solidFill>
                  <a:srgbClr val="FFFFFF"/>
                </a:solidFill>
                <a:latin typeface="Arial" charset="0"/>
              </a:rPr>
              <a:t>Principaux enseignements</a:t>
            </a:r>
          </a:p>
        </p:txBody>
      </p:sp>
      <p:grpSp>
        <p:nvGrpSpPr>
          <p:cNvPr id="26657" name="Group 10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6659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36" r:id="rId1"/>
    <p:sldLayoutId id="2147485337" r:id="rId2"/>
    <p:sldLayoutId id="2147485338" r:id="rId3"/>
    <p:sldLayoutId id="2147485339" r:id="rId4"/>
    <p:sldLayoutId id="2147485340" r:id="rId5"/>
    <p:sldLayoutId id="2147485341" r:id="rId6"/>
    <p:sldLayoutId id="2147485342" r:id="rId7"/>
    <p:sldLayoutId id="2147485343" r:id="rId8"/>
    <p:sldLayoutId id="2147485344" r:id="rId9"/>
    <p:sldLayoutId id="2147485345" r:id="rId10"/>
    <p:sldLayoutId id="214748534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3691" name="Text Box 11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cs typeface="+mn-cs"/>
              </a:rPr>
              <a:t>	</a:t>
            </a:r>
            <a:r>
              <a:rPr lang="en-US" sz="1000">
                <a:solidFill>
                  <a:schemeClr val="bg2"/>
                </a:solidFill>
                <a:cs typeface="+mn-cs"/>
              </a:rPr>
              <a:t>page </a:t>
            </a:r>
            <a:fld id="{5D9D8889-F3AF-4BA7-B3C5-14FB725353F7}" type="slidenum">
              <a:rPr lang="en-US" sz="1000">
                <a:solidFill>
                  <a:schemeClr val="bg2"/>
                </a:solidFill>
                <a:cs typeface="+mn-cs"/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cs typeface="+mn-cs"/>
            </a:endParaRPr>
          </a:p>
        </p:txBody>
      </p:sp>
      <p:graphicFrame>
        <p:nvGraphicFramePr>
          <p:cNvPr id="2503742" name="Group 62"/>
          <p:cNvGraphicFramePr>
            <a:graphicFrameLocks noGrp="1"/>
          </p:cNvGraphicFramePr>
          <p:nvPr/>
        </p:nvGraphicFramePr>
        <p:xfrm>
          <a:off x="1328738" y="3630613"/>
          <a:ext cx="8577262" cy="853440"/>
        </p:xfrm>
        <a:graphic>
          <a:graphicData uri="http://schemas.openxmlformats.org/drawingml/2006/table">
            <a:tbl>
              <a:tblPr/>
              <a:tblGrid>
                <a:gridCol w="8577262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Contexte et Objectifs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0020B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3427"/>
                    </a:solidFill>
                  </a:tcPr>
                </a:tc>
              </a:tr>
            </a:tbl>
          </a:graphicData>
        </a:graphic>
      </p:graphicFrame>
      <p:grpSp>
        <p:nvGrpSpPr>
          <p:cNvPr id="9222" name="Group 63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503744" name="Rectangle 64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9224" name="Picture 65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49" r:id="rId1"/>
    <p:sldLayoutId id="2147485150" r:id="rId2"/>
    <p:sldLayoutId id="2147485151" r:id="rId3"/>
    <p:sldLayoutId id="2147485152" r:id="rId4"/>
    <p:sldLayoutId id="2147485153" r:id="rId5"/>
    <p:sldLayoutId id="2147485154" r:id="rId6"/>
    <p:sldLayoutId id="2147485155" r:id="rId7"/>
    <p:sldLayoutId id="2147485156" r:id="rId8"/>
    <p:sldLayoutId id="2147485157" r:id="rId9"/>
    <p:sldLayoutId id="2147485158" r:id="rId10"/>
    <p:sldLayoutId id="21474851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7651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7654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65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dirty="0">
                <a:solidFill>
                  <a:srgbClr val="808080"/>
                </a:solidFill>
              </a:rPr>
              <a:t>	page </a:t>
            </a:r>
            <a:fld id="{52FC5166-EF8B-4689-A3C8-1E5F86727597}" type="slidenum">
              <a:rPr lang="fr-FR" sz="1000">
                <a:solidFill>
                  <a:srgbClr val="808080"/>
                </a:solidFill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47" r:id="rId1"/>
    <p:sldLayoutId id="2147485348" r:id="rId2"/>
    <p:sldLayoutId id="2147485349" r:id="rId3"/>
    <p:sldLayoutId id="2147485350" r:id="rId4"/>
    <p:sldLayoutId id="2147485351" r:id="rId5"/>
    <p:sldLayoutId id="2147485352" r:id="rId6"/>
    <p:sldLayoutId id="2147485353" r:id="rId7"/>
    <p:sldLayoutId id="2147485354" r:id="rId8"/>
    <p:sldLayoutId id="2147485355" r:id="rId9"/>
    <p:sldLayoutId id="2147485356" r:id="rId10"/>
    <p:sldLayoutId id="21474853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28675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pic>
          <p:nvPicPr>
            <p:cNvPr id="28678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dirty="0">
                <a:solidFill>
                  <a:srgbClr val="808080"/>
                </a:solidFill>
              </a:rPr>
              <a:t>	page </a:t>
            </a:r>
            <a:fld id="{D32DF397-B408-4F3C-ABF9-A0E193E2451C}" type="slidenum">
              <a:rPr lang="fr-FR" sz="1000">
                <a:solidFill>
                  <a:srgbClr val="808080"/>
                </a:solidFill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rgbClr val="808080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58" r:id="rId1"/>
    <p:sldLayoutId id="2147485359" r:id="rId2"/>
    <p:sldLayoutId id="2147485360" r:id="rId3"/>
    <p:sldLayoutId id="2147485361" r:id="rId4"/>
    <p:sldLayoutId id="2147485362" r:id="rId5"/>
    <p:sldLayoutId id="2147485363" r:id="rId6"/>
    <p:sldLayoutId id="2147485364" r:id="rId7"/>
    <p:sldLayoutId id="2147485365" r:id="rId8"/>
    <p:sldLayoutId id="2147485366" r:id="rId9"/>
    <p:sldLayoutId id="2147485367" r:id="rId10"/>
    <p:sldLayoutId id="214748536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  <a:tabLst>
                <a:tab pos="8882063" algn="r"/>
              </a:tabLst>
              <a:defRPr/>
            </a:pPr>
            <a:r>
              <a:rPr lang="en-US" sz="1000" b="1" kern="1200">
                <a:solidFill>
                  <a:srgbClr val="808080"/>
                </a:solidFill>
                <a:latin typeface="Tahoma" pitchFamily="34" charset="0"/>
                <a:ea typeface="+mn-ea"/>
                <a:cs typeface="Arial" charset="0"/>
              </a:rPr>
              <a:t>	page </a:t>
            </a:r>
            <a:fld id="{79A06CB2-8FC3-4669-976F-497B53C88BDA}" type="slidenum">
              <a:rPr lang="en-US" sz="1000" b="1" kern="1200">
                <a:solidFill>
                  <a:srgbClr val="808080"/>
                </a:solidFill>
                <a:latin typeface="Tahoma" pitchFamily="34" charset="0"/>
                <a:ea typeface="+mn-ea"/>
                <a:cs typeface="Arial" charset="0"/>
              </a:rPr>
              <a:pPr algn="l" rtl="0" fontAlgn="base">
                <a:spcBef>
                  <a:spcPct val="0"/>
                </a:spcBef>
                <a:spcAft>
                  <a:spcPct val="0"/>
                </a:spcAft>
                <a:tabLst>
                  <a:tab pos="8882063" algn="r"/>
                </a:tabLst>
                <a:defRPr/>
              </a:pPr>
              <a:t>‹N°›</a:t>
            </a:fld>
            <a:endParaRPr lang="en-US" sz="1000" b="1" kern="1200">
              <a:solidFill>
                <a:srgbClr val="80808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rtl="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 sz="2000" b="1" kern="1200">
              <a:solidFill>
                <a:srgbClr val="000000"/>
              </a:solidFill>
              <a:latin typeface="Tahoma" pitchFamily="34" charset="0"/>
              <a:ea typeface="+mn-ea"/>
              <a:cs typeface="Arial" charset="0"/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2800" b="1" kern="1200">
              <a:solidFill>
                <a:srgbClr val="FFFFFF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 rtl="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2800" b="1" kern="1200">
                <a:solidFill>
                  <a:srgbClr val="FFFFFF"/>
                </a:solidFill>
                <a:latin typeface="Arial" charset="0"/>
                <a:ea typeface="+mn-ea"/>
                <a:cs typeface="Arial" charset="0"/>
              </a:rPr>
              <a:t>Principaux enseignements</a:t>
            </a:r>
          </a:p>
        </p:txBody>
      </p:sp>
      <p:grpSp>
        <p:nvGrpSpPr>
          <p:cNvPr id="2" name="Group 10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rtl="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 sz="2000" b="1" kern="1200">
                <a:solidFill>
                  <a:srgbClr val="000000"/>
                </a:solidFill>
                <a:latin typeface="Tahoma" pitchFamily="34" charset="0"/>
                <a:ea typeface="+mn-ea"/>
                <a:cs typeface="Arial" charset="0"/>
              </a:endParaRPr>
            </a:p>
          </p:txBody>
        </p:sp>
        <p:pic>
          <p:nvPicPr>
            <p:cNvPr id="16419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370" r:id="rId1"/>
    <p:sldLayoutId id="2147485371" r:id="rId2"/>
    <p:sldLayoutId id="2147485372" r:id="rId3"/>
    <p:sldLayoutId id="2147485373" r:id="rId4"/>
    <p:sldLayoutId id="2147485374" r:id="rId5"/>
    <p:sldLayoutId id="2147485375" r:id="rId6"/>
    <p:sldLayoutId id="2147485376" r:id="rId7"/>
    <p:sldLayoutId id="2147485377" r:id="rId8"/>
    <p:sldLayoutId id="2147485378" r:id="rId9"/>
    <p:sldLayoutId id="2147485379" r:id="rId10"/>
    <p:sldLayoutId id="214748538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sp>
        <p:nvSpPr>
          <p:cNvPr id="2840641" name="Text Box 65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A2F89896-399C-4537-9F60-4F64B9C0DBA1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  <p:grpSp>
        <p:nvGrpSpPr>
          <p:cNvPr id="10244" name="Group 66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840643" name="Rectangle 67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0246" name="Picture 68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0" r:id="rId1"/>
    <p:sldLayoutId id="2147485161" r:id="rId2"/>
    <p:sldLayoutId id="2147485162" r:id="rId3"/>
    <p:sldLayoutId id="2147485163" r:id="rId4"/>
    <p:sldLayoutId id="2147485164" r:id="rId5"/>
    <p:sldLayoutId id="2147485165" r:id="rId6"/>
    <p:sldLayoutId id="2147485166" r:id="rId7"/>
    <p:sldLayoutId id="2147485167" r:id="rId8"/>
    <p:sldLayoutId id="2147485168" r:id="rId9"/>
    <p:sldLayoutId id="2147485169" r:id="rId10"/>
    <p:sldLayoutId id="214748517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7874" name="Text Box 2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cs typeface="+mn-cs"/>
              </a:rPr>
              <a:t>	</a:t>
            </a:r>
            <a:r>
              <a:rPr lang="en-US" sz="1000">
                <a:solidFill>
                  <a:schemeClr val="bg2"/>
                </a:solidFill>
                <a:cs typeface="+mn-cs"/>
              </a:rPr>
              <a:t>page </a:t>
            </a:r>
            <a:fld id="{5883FB8D-158A-4296-BFA6-8DE6F0995AFC}" type="slidenum">
              <a:rPr lang="en-US" sz="1000">
                <a:solidFill>
                  <a:schemeClr val="bg2"/>
                </a:solidFill>
                <a:cs typeface="+mn-cs"/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cs typeface="+mn-cs"/>
            </a:endParaRPr>
          </a:p>
        </p:txBody>
      </p:sp>
      <p:graphicFrame>
        <p:nvGraphicFramePr>
          <p:cNvPr id="3265538" name="Group 2"/>
          <p:cNvGraphicFramePr>
            <a:graphicFrameLocks noGrp="1"/>
          </p:cNvGraphicFramePr>
          <p:nvPr/>
        </p:nvGraphicFramePr>
        <p:xfrm>
          <a:off x="1355725" y="3616325"/>
          <a:ext cx="8550275" cy="853440"/>
        </p:xfrm>
        <a:graphic>
          <a:graphicData uri="http://schemas.openxmlformats.org/drawingml/2006/table">
            <a:tbl>
              <a:tblPr/>
              <a:tblGrid>
                <a:gridCol w="8550275"/>
              </a:tblGrid>
              <a:tr h="49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Méthodologie</a:t>
                      </a: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3A22"/>
                    </a:solidFill>
                  </a:tcPr>
                </a:tc>
              </a:tr>
              <a:tr h="325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D9363"/>
                    </a:solidFill>
                  </a:tcPr>
                </a:tc>
              </a:tr>
            </a:tbl>
          </a:graphicData>
        </a:graphic>
      </p:graphicFrame>
      <p:grpSp>
        <p:nvGrpSpPr>
          <p:cNvPr id="11270" name="Group 3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265540" name="Rectangle 4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1272" name="Picture 5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71" r:id="rId1"/>
    <p:sldLayoutId id="2147485172" r:id="rId2"/>
    <p:sldLayoutId id="2147485173" r:id="rId3"/>
    <p:sldLayoutId id="2147485174" r:id="rId4"/>
    <p:sldLayoutId id="2147485175" r:id="rId5"/>
    <p:sldLayoutId id="2147485176" r:id="rId6"/>
    <p:sldLayoutId id="2147485177" r:id="rId7"/>
    <p:sldLayoutId id="2147485178" r:id="rId8"/>
    <p:sldLayoutId id="2147485179" r:id="rId9"/>
    <p:sldLayoutId id="2147485180" r:id="rId10"/>
    <p:sldLayoutId id="21474851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12291" name="Group 1054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517023" name="Rectangle 1055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2294" name="Picture 1056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7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F6390726-A1CA-4ECA-84F1-E62437609389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82" r:id="rId1"/>
    <p:sldLayoutId id="2147485183" r:id="rId2"/>
    <p:sldLayoutId id="2147485184" r:id="rId3"/>
    <p:sldLayoutId id="2147485185" r:id="rId4"/>
    <p:sldLayoutId id="2147485186" r:id="rId5"/>
    <p:sldLayoutId id="2147485187" r:id="rId6"/>
    <p:sldLayoutId id="2147485188" r:id="rId7"/>
    <p:sldLayoutId id="2147485189" r:id="rId8"/>
    <p:sldLayoutId id="2147485190" r:id="rId9"/>
    <p:sldLayoutId id="2147485191" r:id="rId10"/>
    <p:sldLayoutId id="214748519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0586" name="Text Box 10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cs typeface="+mn-cs"/>
              </a:rPr>
              <a:t>	</a:t>
            </a:r>
            <a:r>
              <a:rPr lang="en-US" sz="1000">
                <a:solidFill>
                  <a:schemeClr val="bg2"/>
                </a:solidFill>
                <a:cs typeface="+mn-cs"/>
              </a:rPr>
              <a:t>page </a:t>
            </a:r>
            <a:fld id="{1D32C212-4AB4-4DE1-91DA-717F2CEE08DB}" type="slidenum">
              <a:rPr lang="en-US" sz="1000">
                <a:solidFill>
                  <a:schemeClr val="bg2"/>
                </a:solidFill>
                <a:cs typeface="+mn-cs"/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cs typeface="+mn-cs"/>
            </a:endParaRPr>
          </a:p>
        </p:txBody>
      </p:sp>
      <p:sp>
        <p:nvSpPr>
          <p:cNvPr id="2840587" name="Line 11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88" name="Line 12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89" name="Line 13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0" name="Line 14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1" name="Line 15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2" name="Line 16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4" name="Line 1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5" name="Line 19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6" name="Line 20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7" name="Line 21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8" name="Line 22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599" name="Line 23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02" name="Line 26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03" name="Line 27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05" name="Line 2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0" name="Line 34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2" name="Line 36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4" name="Line 38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5" name="Line 39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6" name="Line 40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7" name="Line 41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18" name="Line 42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3" name="Line 5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4" name="Line 58"/>
          <p:cNvSpPr>
            <a:spLocks noChangeShapeType="1"/>
          </p:cNvSpPr>
          <p:nvPr/>
        </p:nvSpPr>
        <p:spPr bwMode="auto">
          <a:xfrm>
            <a:off x="1341438" y="44815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5" name="Line 5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6" name="Line 6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7" name="Line 61"/>
          <p:cNvSpPr>
            <a:spLocks noChangeShapeType="1"/>
          </p:cNvSpPr>
          <p:nvPr/>
        </p:nvSpPr>
        <p:spPr bwMode="auto">
          <a:xfrm>
            <a:off x="1341438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2840638" name="Line 6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390466" name="Rectangle 1026"/>
          <p:cNvSpPr>
            <a:spLocks noChangeArrowheads="1"/>
          </p:cNvSpPr>
          <p:nvPr/>
        </p:nvSpPr>
        <p:spPr bwMode="auto">
          <a:xfrm>
            <a:off x="1341438" y="4137025"/>
            <a:ext cx="8564562" cy="339725"/>
          </a:xfrm>
          <a:prstGeom prst="rect">
            <a:avLst/>
          </a:prstGeom>
          <a:solidFill>
            <a:srgbClr val="8E4487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2800" b="0">
              <a:solidFill>
                <a:schemeClr val="bg1"/>
              </a:solidFill>
              <a:latin typeface="Arial" charset="0"/>
              <a:cs typeface="+mn-cs"/>
            </a:endParaRPr>
          </a:p>
        </p:txBody>
      </p:sp>
      <p:sp>
        <p:nvSpPr>
          <p:cNvPr id="3390467" name="Rectangle 1027"/>
          <p:cNvSpPr>
            <a:spLocks noChangeArrowheads="1"/>
          </p:cNvSpPr>
          <p:nvPr/>
        </p:nvSpPr>
        <p:spPr bwMode="auto">
          <a:xfrm>
            <a:off x="1341438" y="3602038"/>
            <a:ext cx="8564562" cy="534987"/>
          </a:xfrm>
          <a:prstGeom prst="rect">
            <a:avLst/>
          </a:prstGeom>
          <a:solidFill>
            <a:srgbClr val="432541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0">
                <a:solidFill>
                  <a:schemeClr val="bg1"/>
                </a:solidFill>
                <a:latin typeface="Arial" charset="0"/>
                <a:cs typeface="+mn-cs"/>
              </a:rPr>
              <a:t>Principaux enseignements</a:t>
            </a:r>
          </a:p>
        </p:txBody>
      </p:sp>
      <p:grpSp>
        <p:nvGrpSpPr>
          <p:cNvPr id="13345" name="Group 10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390469" name="Rectangle 10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3347" name="Picture 10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93" r:id="rId1"/>
    <p:sldLayoutId id="2147485194" r:id="rId2"/>
    <p:sldLayoutId id="2147485195" r:id="rId3"/>
    <p:sldLayoutId id="2147485196" r:id="rId4"/>
    <p:sldLayoutId id="2147485197" r:id="rId5"/>
    <p:sldLayoutId id="2147485198" r:id="rId6"/>
    <p:sldLayoutId id="2147485199" r:id="rId7"/>
    <p:sldLayoutId id="2147485200" r:id="rId8"/>
    <p:sldLayoutId id="2147485201" r:id="rId9"/>
    <p:sldLayoutId id="2147485202" r:id="rId10"/>
    <p:sldLayoutId id="21474852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grpSp>
        <p:nvGrpSpPr>
          <p:cNvPr id="14339" name="Group 28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2767901" name="Rectangle 29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4342" name="Picture 30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8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B9DE2BB9-35F5-4184-8CA6-3E055634C9AA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04" r:id="rId1"/>
    <p:sldLayoutId id="2147485205" r:id="rId2"/>
    <p:sldLayoutId id="2147485206" r:id="rId3"/>
    <p:sldLayoutId id="2147485207" r:id="rId4"/>
    <p:sldLayoutId id="2147485208" r:id="rId5"/>
    <p:sldLayoutId id="2147485209" r:id="rId6"/>
    <p:sldLayoutId id="2147485210" r:id="rId7"/>
    <p:sldLayoutId id="2147485211" r:id="rId8"/>
    <p:sldLayoutId id="2147485212" r:id="rId9"/>
    <p:sldLayoutId id="2147485213" r:id="rId10"/>
    <p:sldLayoutId id="214748521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4930" name="Text Box 2"/>
          <p:cNvSpPr txBox="1">
            <a:spLocks noChangeArrowheads="1"/>
          </p:cNvSpPr>
          <p:nvPr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882063" algn="r"/>
              </a:tabLst>
              <a:defRPr/>
            </a:pPr>
            <a:r>
              <a:rPr lang="en-US" sz="1000" b="0">
                <a:solidFill>
                  <a:schemeClr val="bg2"/>
                </a:solidFill>
                <a:cs typeface="+mn-cs"/>
              </a:rPr>
              <a:t>	</a:t>
            </a:r>
            <a:r>
              <a:rPr lang="en-US" sz="1000">
                <a:solidFill>
                  <a:schemeClr val="bg2"/>
                </a:solidFill>
                <a:cs typeface="+mn-cs"/>
              </a:rPr>
              <a:t>page </a:t>
            </a:r>
            <a:fld id="{57B65593-3774-4121-A797-B35F819C8CA9}" type="slidenum">
              <a:rPr lang="en-US" sz="1000">
                <a:solidFill>
                  <a:schemeClr val="bg2"/>
                </a:solidFill>
                <a:cs typeface="+mn-cs"/>
              </a:rPr>
              <a:pPr>
                <a:tabLst>
                  <a:tab pos="8882063" algn="r"/>
                </a:tabLst>
                <a:defRPr/>
              </a:pPr>
              <a:t>‹N°›</a:t>
            </a:fld>
            <a:endParaRPr lang="en-US" sz="1000">
              <a:solidFill>
                <a:schemeClr val="bg2"/>
              </a:solidFill>
              <a:cs typeface="+mn-cs"/>
            </a:endParaRPr>
          </a:p>
        </p:txBody>
      </p:sp>
      <p:sp>
        <p:nvSpPr>
          <p:cNvPr id="3964931" name="Line 3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2" name="Line 4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3" name="Line 5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4" name="Line 6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5" name="Line 7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6" name="Line 8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7" name="Line 9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8" name="Line 10"/>
          <p:cNvSpPr>
            <a:spLocks noChangeShapeType="1"/>
          </p:cNvSpPr>
          <p:nvPr/>
        </p:nvSpPr>
        <p:spPr bwMode="auto">
          <a:xfrm>
            <a:off x="746125" y="1085850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39" name="Line 11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0" name="Line 12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1" name="Line 13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2" name="Line 14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3" name="Line 15"/>
          <p:cNvSpPr>
            <a:spLocks noChangeShapeType="1"/>
          </p:cNvSpPr>
          <p:nvPr/>
        </p:nvSpPr>
        <p:spPr bwMode="auto">
          <a:xfrm>
            <a:off x="942975" y="3602038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4" name="Line 16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5" name="Line 17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6" name="Line 18"/>
          <p:cNvSpPr>
            <a:spLocks noChangeShapeType="1"/>
          </p:cNvSpPr>
          <p:nvPr/>
        </p:nvSpPr>
        <p:spPr bwMode="auto">
          <a:xfrm>
            <a:off x="942975" y="4654550"/>
            <a:ext cx="896302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7" name="Line 19"/>
          <p:cNvSpPr>
            <a:spLocks noChangeShapeType="1"/>
          </p:cNvSpPr>
          <p:nvPr/>
        </p:nvSpPr>
        <p:spPr bwMode="auto">
          <a:xfrm>
            <a:off x="942975" y="4137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8" name="Line 20"/>
          <p:cNvSpPr>
            <a:spLocks noChangeShapeType="1"/>
          </p:cNvSpPr>
          <p:nvPr/>
        </p:nvSpPr>
        <p:spPr bwMode="auto">
          <a:xfrm>
            <a:off x="746125" y="233363"/>
            <a:ext cx="9159875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49" name="Line 21"/>
          <p:cNvSpPr>
            <a:spLocks noChangeShapeType="1"/>
          </p:cNvSpPr>
          <p:nvPr/>
        </p:nvSpPr>
        <p:spPr bwMode="auto">
          <a:xfrm>
            <a:off x="746125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0" name="Line 22"/>
          <p:cNvSpPr>
            <a:spLocks noChangeShapeType="1"/>
          </p:cNvSpPr>
          <p:nvPr/>
        </p:nvSpPr>
        <p:spPr bwMode="auto">
          <a:xfrm>
            <a:off x="9906000" y="233363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1" name="Line 23"/>
          <p:cNvSpPr>
            <a:spLocks noChangeShapeType="1"/>
          </p:cNvSpPr>
          <p:nvPr/>
        </p:nvSpPr>
        <p:spPr bwMode="auto">
          <a:xfrm>
            <a:off x="746125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2" name="Line 24"/>
          <p:cNvSpPr>
            <a:spLocks noChangeShapeType="1"/>
          </p:cNvSpPr>
          <p:nvPr/>
        </p:nvSpPr>
        <p:spPr bwMode="auto">
          <a:xfrm>
            <a:off x="9906000" y="750888"/>
            <a:ext cx="0" cy="334962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3" name="Rectangle 25"/>
          <p:cNvSpPr>
            <a:spLocks noChangeArrowheads="1"/>
          </p:cNvSpPr>
          <p:nvPr/>
        </p:nvSpPr>
        <p:spPr bwMode="auto">
          <a:xfrm>
            <a:off x="1341438" y="4146550"/>
            <a:ext cx="8564562" cy="334963"/>
          </a:xfrm>
          <a:prstGeom prst="rect">
            <a:avLst/>
          </a:prstGeom>
          <a:solidFill>
            <a:srgbClr val="969696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endParaRPr lang="en-US" sz="1600" b="0">
              <a:latin typeface="Arial" charset="0"/>
              <a:cs typeface="+mn-cs"/>
            </a:endParaRPr>
          </a:p>
        </p:txBody>
      </p:sp>
      <p:sp>
        <p:nvSpPr>
          <p:cNvPr id="3964954" name="Rectangle 26"/>
          <p:cNvSpPr>
            <a:spLocks noChangeArrowheads="1"/>
          </p:cNvSpPr>
          <p:nvPr/>
        </p:nvSpPr>
        <p:spPr bwMode="auto">
          <a:xfrm>
            <a:off x="1341438" y="3629025"/>
            <a:ext cx="8564562" cy="517525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lang="en-US" sz="2800" b="0">
                <a:solidFill>
                  <a:schemeClr val="bg1"/>
                </a:solidFill>
                <a:latin typeface="Arial" charset="0"/>
                <a:cs typeface="+mn-cs"/>
              </a:rPr>
              <a:t>Résultats</a:t>
            </a:r>
          </a:p>
        </p:txBody>
      </p:sp>
      <p:sp>
        <p:nvSpPr>
          <p:cNvPr id="3964955" name="Line 27"/>
          <p:cNvSpPr>
            <a:spLocks noChangeShapeType="1"/>
          </p:cNvSpPr>
          <p:nvPr/>
        </p:nvSpPr>
        <p:spPr bwMode="auto">
          <a:xfrm>
            <a:off x="1341438" y="3629025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6" name="Line 28"/>
          <p:cNvSpPr>
            <a:spLocks noChangeShapeType="1"/>
          </p:cNvSpPr>
          <p:nvPr/>
        </p:nvSpPr>
        <p:spPr bwMode="auto">
          <a:xfrm>
            <a:off x="1341438" y="4468813"/>
            <a:ext cx="8564562" cy="0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7" name="Line 29"/>
          <p:cNvSpPr>
            <a:spLocks noChangeShapeType="1"/>
          </p:cNvSpPr>
          <p:nvPr/>
        </p:nvSpPr>
        <p:spPr bwMode="auto">
          <a:xfrm>
            <a:off x="1341438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8" name="Line 30"/>
          <p:cNvSpPr>
            <a:spLocks noChangeShapeType="1"/>
          </p:cNvSpPr>
          <p:nvPr/>
        </p:nvSpPr>
        <p:spPr bwMode="auto">
          <a:xfrm>
            <a:off x="9906000" y="3629025"/>
            <a:ext cx="0" cy="517525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59" name="Line 31"/>
          <p:cNvSpPr>
            <a:spLocks noChangeShapeType="1"/>
          </p:cNvSpPr>
          <p:nvPr/>
        </p:nvSpPr>
        <p:spPr bwMode="auto">
          <a:xfrm>
            <a:off x="1341438" y="41211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sp>
        <p:nvSpPr>
          <p:cNvPr id="3964960" name="Line 32"/>
          <p:cNvSpPr>
            <a:spLocks noChangeShapeType="1"/>
          </p:cNvSpPr>
          <p:nvPr/>
        </p:nvSpPr>
        <p:spPr bwMode="auto">
          <a:xfrm>
            <a:off x="9906000" y="4146550"/>
            <a:ext cx="0" cy="334963"/>
          </a:xfrm>
          <a:prstGeom prst="line">
            <a:avLst/>
          </a:prstGeom>
          <a:noFill/>
          <a:ln w="28575" cap="sq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r" eaLnBrk="0" hangingPunct="0">
              <a:defRPr/>
            </a:pPr>
            <a:endParaRPr lang="fr-FR">
              <a:cs typeface="+mn-cs"/>
            </a:endParaRPr>
          </a:p>
        </p:txBody>
      </p:sp>
      <p:grpSp>
        <p:nvGrpSpPr>
          <p:cNvPr id="15393" name="Group 33"/>
          <p:cNvGrpSpPr>
            <a:grpSpLocks/>
          </p:cNvGrpSpPr>
          <p:nvPr/>
        </p:nvGrpSpPr>
        <p:grpSpPr bwMode="auto">
          <a:xfrm>
            <a:off x="0" y="6132513"/>
            <a:ext cx="738188" cy="725487"/>
            <a:chOff x="0" y="3863"/>
            <a:chExt cx="465" cy="457"/>
          </a:xfrm>
        </p:grpSpPr>
        <p:sp>
          <p:nvSpPr>
            <p:cNvPr id="3964962" name="Rectangle 34"/>
            <p:cNvSpPr>
              <a:spLocks noChangeArrowheads="1"/>
            </p:cNvSpPr>
            <p:nvPr userDrawn="1"/>
          </p:nvSpPr>
          <p:spPr bwMode="auto">
            <a:xfrm>
              <a:off x="0" y="3863"/>
              <a:ext cx="451" cy="457"/>
            </a:xfrm>
            <a:prstGeom prst="rect">
              <a:avLst/>
            </a:prstGeom>
            <a:solidFill>
              <a:srgbClr val="DFE0DB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>
                <a:defRPr/>
              </a:pPr>
              <a:endParaRPr lang="fr-FR">
                <a:cs typeface="+mn-cs"/>
              </a:endParaRPr>
            </a:p>
          </p:txBody>
        </p:sp>
        <p:pic>
          <p:nvPicPr>
            <p:cNvPr id="15395" name="Picture 35" descr="guillements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69" y="3954"/>
              <a:ext cx="39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15" r:id="rId1"/>
    <p:sldLayoutId id="2147485216" r:id="rId2"/>
    <p:sldLayoutId id="2147485217" r:id="rId3"/>
    <p:sldLayoutId id="2147485218" r:id="rId4"/>
    <p:sldLayoutId id="2147485219" r:id="rId5"/>
    <p:sldLayoutId id="2147485220" r:id="rId6"/>
    <p:sldLayoutId id="2147485221" r:id="rId7"/>
    <p:sldLayoutId id="2147485222" r:id="rId8"/>
    <p:sldLayoutId id="2147485223" r:id="rId9"/>
    <p:sldLayoutId id="2147485224" r:id="rId10"/>
    <p:sldLayoutId id="214748522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5" name="Text Box 65"/>
          <p:cNvSpPr txBox="1">
            <a:spLocks noChangeArrowheads="1"/>
          </p:cNvSpPr>
          <p:nvPr userDrawn="1"/>
        </p:nvSpPr>
        <p:spPr bwMode="white">
          <a:xfrm>
            <a:off x="742950" y="6513513"/>
            <a:ext cx="91630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tabLst>
                <a:tab pos="8607425" algn="r"/>
              </a:tabLst>
              <a:defRPr/>
            </a:pPr>
            <a:r>
              <a:rPr lang="fr-FR" sz="1000" b="0" dirty="0">
                <a:solidFill>
                  <a:schemeClr val="bg2"/>
                </a:solidFill>
                <a:cs typeface="+mn-cs"/>
              </a:rPr>
              <a:t>	</a:t>
            </a:r>
            <a:r>
              <a:rPr lang="fr-FR" sz="1000" dirty="0">
                <a:solidFill>
                  <a:schemeClr val="bg2"/>
                </a:solidFill>
                <a:cs typeface="+mn-cs"/>
              </a:rPr>
              <a:t>page </a:t>
            </a:r>
            <a:fld id="{FEAB0F59-1ADF-4E2E-B628-B2D5849F697D}" type="slidenum">
              <a:rPr lang="fr-FR" sz="1000">
                <a:solidFill>
                  <a:schemeClr val="bg2"/>
                </a:solidFill>
                <a:cs typeface="+mn-cs"/>
              </a:rPr>
              <a:pPr>
                <a:tabLst>
                  <a:tab pos="8607425" algn="r"/>
                </a:tabLst>
                <a:defRPr/>
              </a:pPr>
              <a:t>‹N°›</a:t>
            </a:fld>
            <a:endParaRPr lang="fr-FR" sz="1000" dirty="0">
              <a:solidFill>
                <a:schemeClr val="bg2"/>
              </a:solidFill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26" r:id="rId1"/>
    <p:sldLayoutId id="2147485227" r:id="rId2"/>
    <p:sldLayoutId id="2147485228" r:id="rId3"/>
    <p:sldLayoutId id="2147485229" r:id="rId4"/>
    <p:sldLayoutId id="2147485230" r:id="rId5"/>
    <p:sldLayoutId id="2147485231" r:id="rId6"/>
    <p:sldLayoutId id="2147485232" r:id="rId7"/>
    <p:sldLayoutId id="2147485233" r:id="rId8"/>
    <p:sldLayoutId id="2147485234" r:id="rId9"/>
    <p:sldLayoutId id="2147485235" r:id="rId10"/>
    <p:sldLayoutId id="214748523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à coins arrondis 51"/>
          <p:cNvSpPr/>
          <p:nvPr/>
        </p:nvSpPr>
        <p:spPr bwMode="auto">
          <a:xfrm>
            <a:off x="5128155" y="1815337"/>
            <a:ext cx="3956463" cy="355231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chemeClr val="bg2">
                <a:lumMod val="75000"/>
              </a:schemeClr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43938" y="748966"/>
            <a:ext cx="95683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/>
              <a:t>Si le premier tour de l'élection présidentielle avait lieu dimanche prochain, pour lequel (laquelle) des candidat(e)s suivant(e)s y aurait-il le plus de chance que vous </a:t>
            </a:r>
            <a:r>
              <a:rPr lang="fr-FR" sz="1200" dirty="0" smtClean="0"/>
              <a:t>votiez ?</a:t>
            </a:r>
          </a:p>
          <a:p>
            <a:r>
              <a:rPr lang="fr-FR" sz="1200" dirty="0" smtClean="0">
                <a:solidFill>
                  <a:srgbClr val="800080"/>
                </a:solidFill>
              </a:rPr>
              <a:t>Déplacez votre choix dans l’urne</a:t>
            </a:r>
            <a:endParaRPr lang="en-US" sz="1200" dirty="0">
              <a:solidFill>
                <a:srgbClr val="800080"/>
              </a:solidFill>
            </a:endParaRPr>
          </a:p>
        </p:txBody>
      </p:sp>
      <p:grpSp>
        <p:nvGrpSpPr>
          <p:cNvPr id="36" name="Groupe 35"/>
          <p:cNvGrpSpPr/>
          <p:nvPr/>
        </p:nvGrpSpPr>
        <p:grpSpPr>
          <a:xfrm>
            <a:off x="558140" y="5512797"/>
            <a:ext cx="2602005" cy="432000"/>
            <a:chOff x="558140" y="5461336"/>
            <a:chExt cx="2602005" cy="432000"/>
          </a:xfrm>
        </p:grpSpPr>
        <p:sp>
          <p:nvSpPr>
            <p:cNvPr id="33" name="Rectangle à coins arrondis 32"/>
            <p:cNvSpPr/>
            <p:nvPr/>
          </p:nvSpPr>
          <p:spPr bwMode="auto">
            <a:xfrm>
              <a:off x="748145" y="5517019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558140" y="5461336"/>
              <a:ext cx="457200" cy="432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006586" y="5546531"/>
              <a:ext cx="2047355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Vous voteriez blanc ou nul</a:t>
              </a:r>
              <a:endParaRPr lang="en-US" sz="1100" dirty="0"/>
            </a:p>
          </p:txBody>
        </p:sp>
      </p:grpSp>
      <p:grpSp>
        <p:nvGrpSpPr>
          <p:cNvPr id="35" name="Groupe 34"/>
          <p:cNvGrpSpPr/>
          <p:nvPr/>
        </p:nvGrpSpPr>
        <p:grpSpPr>
          <a:xfrm>
            <a:off x="558140" y="6006927"/>
            <a:ext cx="2602005" cy="432000"/>
            <a:chOff x="558140" y="5959427"/>
            <a:chExt cx="2602005" cy="432000"/>
          </a:xfrm>
        </p:grpSpPr>
        <p:sp>
          <p:nvSpPr>
            <p:cNvPr id="34" name="Rectangle à coins arrondis 33"/>
            <p:cNvSpPr/>
            <p:nvPr/>
          </p:nvSpPr>
          <p:spPr bwMode="auto">
            <a:xfrm>
              <a:off x="748145" y="6015110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006586" y="6044622"/>
              <a:ext cx="1813317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100" dirty="0" smtClean="0"/>
                <a:t>Vous </a:t>
              </a:r>
              <a:r>
                <a:rPr lang="en-US" sz="1100" dirty="0" err="1" smtClean="0"/>
                <a:t>vous</a:t>
              </a:r>
              <a:r>
                <a:rPr lang="en-US" sz="1100" dirty="0" smtClean="0"/>
                <a:t> abstiendriez</a:t>
              </a:r>
              <a:endParaRPr lang="en-US" sz="1100" dirty="0"/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558140" y="5959427"/>
              <a:ext cx="457200" cy="432000"/>
            </a:xfrm>
            <a:prstGeom prst="rect">
              <a:avLst/>
            </a:prstGeom>
            <a:solidFill>
              <a:srgbClr val="FF0000"/>
            </a:soli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</p:grpSp>
      <p:grpSp>
        <p:nvGrpSpPr>
          <p:cNvPr id="44" name="Groupe 43"/>
          <p:cNvGrpSpPr/>
          <p:nvPr/>
        </p:nvGrpSpPr>
        <p:grpSpPr>
          <a:xfrm>
            <a:off x="558140" y="1559749"/>
            <a:ext cx="2602005" cy="432000"/>
            <a:chOff x="558140" y="1476624"/>
            <a:chExt cx="2602005" cy="432000"/>
          </a:xfrm>
        </p:grpSpPr>
        <p:sp>
          <p:nvSpPr>
            <p:cNvPr id="25" name="Rectangle à coins arrondis 24"/>
            <p:cNvSpPr/>
            <p:nvPr/>
          </p:nvSpPr>
          <p:spPr bwMode="auto">
            <a:xfrm>
              <a:off x="748145" y="1532307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33" name="Picture 9" descr="D:\01-OWay\PROJETS\METRO\Baro - Suivi de l'action gouvernementale et opposition\Graphisme Baro Metro_Paysage\OPPOSITION\OPPO OK\BESANCENO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58140" y="1476624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7" name="Rectangle 16"/>
            <p:cNvSpPr/>
            <p:nvPr/>
          </p:nvSpPr>
          <p:spPr>
            <a:xfrm>
              <a:off x="1006586" y="1561819"/>
              <a:ext cx="1510350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Olivier Besancenot</a:t>
              </a:r>
              <a:endParaRPr lang="en-US" sz="1100" dirty="0"/>
            </a:p>
          </p:txBody>
        </p:sp>
      </p:grpSp>
      <p:grpSp>
        <p:nvGrpSpPr>
          <p:cNvPr id="43" name="Groupe 42"/>
          <p:cNvGrpSpPr/>
          <p:nvPr/>
        </p:nvGrpSpPr>
        <p:grpSpPr>
          <a:xfrm>
            <a:off x="558140" y="2053880"/>
            <a:ext cx="2602005" cy="432000"/>
            <a:chOff x="558140" y="1974713"/>
            <a:chExt cx="2602005" cy="432000"/>
          </a:xfrm>
        </p:grpSpPr>
        <p:sp>
          <p:nvSpPr>
            <p:cNvPr id="26" name="Rectangle à coins arrondis 25"/>
            <p:cNvSpPr/>
            <p:nvPr/>
          </p:nvSpPr>
          <p:spPr bwMode="auto">
            <a:xfrm>
              <a:off x="748145" y="2030396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31" name="Picture 7" descr="D:\01-OWay\PROJETS\METRO\Baro - Suivi de l'action gouvernementale et opposition\Graphisme Baro Metro_Paysage\OPPOSITION\OPPO OK\MELENCON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558140" y="1974713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8" name="Rectangle 17"/>
            <p:cNvSpPr/>
            <p:nvPr/>
          </p:nvSpPr>
          <p:spPr>
            <a:xfrm>
              <a:off x="1006586" y="2059908"/>
              <a:ext cx="1625766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Jean-Luc Mélenchon</a:t>
              </a:r>
              <a:endParaRPr lang="en-US" sz="1100" dirty="0"/>
            </a:p>
          </p:txBody>
        </p:sp>
      </p:grpSp>
      <p:grpSp>
        <p:nvGrpSpPr>
          <p:cNvPr id="42" name="Groupe 41"/>
          <p:cNvGrpSpPr/>
          <p:nvPr/>
        </p:nvGrpSpPr>
        <p:grpSpPr>
          <a:xfrm>
            <a:off x="558140" y="2548011"/>
            <a:ext cx="2602005" cy="432000"/>
            <a:chOff x="558140" y="2472802"/>
            <a:chExt cx="2602005" cy="432000"/>
          </a:xfrm>
        </p:grpSpPr>
        <p:sp>
          <p:nvSpPr>
            <p:cNvPr id="27" name="Rectangle à coins arrondis 26"/>
            <p:cNvSpPr/>
            <p:nvPr/>
          </p:nvSpPr>
          <p:spPr bwMode="auto">
            <a:xfrm>
              <a:off x="748145" y="2528485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29" name="Picture 5" descr="D:\01-OWay\PROJETS\METRO\Baro - Suivi de l'action gouvernementale et opposition\Graphisme Baro Metro_Paysage\OPPOSITION\OPPO OK\JOLY.png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58140" y="2472802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19" name="Rectangle 18"/>
            <p:cNvSpPr/>
            <p:nvPr/>
          </p:nvSpPr>
          <p:spPr>
            <a:xfrm>
              <a:off x="1006586" y="2557997"/>
              <a:ext cx="761747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Eva Joly</a:t>
              </a:r>
              <a:endParaRPr lang="en-US" sz="1100" dirty="0"/>
            </a:p>
          </p:txBody>
        </p:sp>
      </p:grpSp>
      <p:grpSp>
        <p:nvGrpSpPr>
          <p:cNvPr id="41" name="Groupe 40"/>
          <p:cNvGrpSpPr/>
          <p:nvPr/>
        </p:nvGrpSpPr>
        <p:grpSpPr>
          <a:xfrm>
            <a:off x="558140" y="3042142"/>
            <a:ext cx="2602005" cy="432000"/>
            <a:chOff x="558140" y="2970891"/>
            <a:chExt cx="2602005" cy="432000"/>
          </a:xfrm>
        </p:grpSpPr>
        <p:sp>
          <p:nvSpPr>
            <p:cNvPr id="28" name="Rectangle à coins arrondis 27"/>
            <p:cNvSpPr/>
            <p:nvPr/>
          </p:nvSpPr>
          <p:spPr bwMode="auto">
            <a:xfrm>
              <a:off x="748145" y="3026574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28" name="Picture 4" descr="D:\01-OWay\PROJETS\METRO\Baro - Suivi de l'action gouvernementale et opposition\Graphisme Baro Metro_Paysage\OPPOSITION\OPPO OK\STRAUSS KAHN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558140" y="2970891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0" name="Rectangle 19"/>
            <p:cNvSpPr/>
            <p:nvPr/>
          </p:nvSpPr>
          <p:spPr>
            <a:xfrm>
              <a:off x="1006586" y="3056086"/>
              <a:ext cx="194476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Dominique Strauss-Kahn</a:t>
              </a:r>
              <a:endParaRPr lang="en-US" sz="1100" dirty="0"/>
            </a:p>
          </p:txBody>
        </p:sp>
      </p:grpSp>
      <p:grpSp>
        <p:nvGrpSpPr>
          <p:cNvPr id="40" name="Groupe 39"/>
          <p:cNvGrpSpPr/>
          <p:nvPr/>
        </p:nvGrpSpPr>
        <p:grpSpPr>
          <a:xfrm>
            <a:off x="558140" y="3536273"/>
            <a:ext cx="2602005" cy="432000"/>
            <a:chOff x="558140" y="3468980"/>
            <a:chExt cx="2602005" cy="432000"/>
          </a:xfrm>
        </p:grpSpPr>
        <p:sp>
          <p:nvSpPr>
            <p:cNvPr id="29" name="Rectangle à coins arrondis 28"/>
            <p:cNvSpPr/>
            <p:nvPr/>
          </p:nvSpPr>
          <p:spPr bwMode="auto">
            <a:xfrm>
              <a:off x="748145" y="3524663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32" name="Picture 8" descr="D:\01-OWay\PROJETS\METRO\Baro - Suivi de l'action gouvernementale et opposition\Graphisme Baro Metro_Paysage\OPPOSITION\OPPO OK\BAYROU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558140" y="3468980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1" name="Rectangle 20"/>
            <p:cNvSpPr/>
            <p:nvPr/>
          </p:nvSpPr>
          <p:spPr>
            <a:xfrm>
              <a:off x="1006586" y="3554175"/>
              <a:ext cx="1319592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François Bayrou</a:t>
              </a:r>
              <a:endParaRPr lang="en-US" sz="1100" dirty="0"/>
            </a:p>
          </p:txBody>
        </p:sp>
      </p:grpSp>
      <p:grpSp>
        <p:nvGrpSpPr>
          <p:cNvPr id="39" name="Groupe 38"/>
          <p:cNvGrpSpPr/>
          <p:nvPr/>
        </p:nvGrpSpPr>
        <p:grpSpPr>
          <a:xfrm>
            <a:off x="558140" y="4030404"/>
            <a:ext cx="2602005" cy="432000"/>
            <a:chOff x="558140" y="3967069"/>
            <a:chExt cx="2602005" cy="432000"/>
          </a:xfrm>
        </p:grpSpPr>
        <p:sp>
          <p:nvSpPr>
            <p:cNvPr id="30" name="Rectangle à coins arrondis 29"/>
            <p:cNvSpPr/>
            <p:nvPr/>
          </p:nvSpPr>
          <p:spPr bwMode="auto">
            <a:xfrm>
              <a:off x="748145" y="4022752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27" name="Picture 3" descr="D:\01-OWay\PROJETS\METRO\Baro - Suivi de l'action gouvernementale et opposition\Graphisme Baro Metro_Paysage\EXECUTIF\VILLEPIN.png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558140" y="3967069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2" name="Rectangle 21"/>
            <p:cNvSpPr/>
            <p:nvPr/>
          </p:nvSpPr>
          <p:spPr>
            <a:xfrm>
              <a:off x="1006586" y="4052264"/>
              <a:ext cx="1734770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Dominique de Villepin</a:t>
              </a:r>
              <a:endParaRPr lang="en-US" sz="1100" dirty="0"/>
            </a:p>
          </p:txBody>
        </p:sp>
      </p:grpSp>
      <p:grpSp>
        <p:nvGrpSpPr>
          <p:cNvPr id="38" name="Groupe 37"/>
          <p:cNvGrpSpPr/>
          <p:nvPr/>
        </p:nvGrpSpPr>
        <p:grpSpPr>
          <a:xfrm>
            <a:off x="558140" y="4524535"/>
            <a:ext cx="2602005" cy="432000"/>
            <a:chOff x="558140" y="4465158"/>
            <a:chExt cx="2602005" cy="432000"/>
          </a:xfrm>
        </p:grpSpPr>
        <p:sp>
          <p:nvSpPr>
            <p:cNvPr id="31" name="Rectangle à coins arrondis 30"/>
            <p:cNvSpPr/>
            <p:nvPr/>
          </p:nvSpPr>
          <p:spPr bwMode="auto">
            <a:xfrm>
              <a:off x="748145" y="4520841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26" name="Picture 2" descr="D:\01-OWay\PROJETS\METRO\Baro - Suivi de l'action gouvernementale et opposition\Graphisme Baro Metro_Paysage\EXECUTIF\SARKOZY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558140" y="4465158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3" name="Rectangle 22"/>
            <p:cNvSpPr/>
            <p:nvPr/>
          </p:nvSpPr>
          <p:spPr>
            <a:xfrm>
              <a:off x="1006586" y="4550353"/>
              <a:ext cx="1301959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Nicolas Sarkozy</a:t>
              </a:r>
              <a:endParaRPr lang="en-US" sz="1100" dirty="0"/>
            </a:p>
          </p:txBody>
        </p:sp>
      </p:grpSp>
      <p:grpSp>
        <p:nvGrpSpPr>
          <p:cNvPr id="37" name="Groupe 36"/>
          <p:cNvGrpSpPr/>
          <p:nvPr/>
        </p:nvGrpSpPr>
        <p:grpSpPr>
          <a:xfrm>
            <a:off x="558140" y="5018666"/>
            <a:ext cx="2602005" cy="432000"/>
            <a:chOff x="558140" y="4963247"/>
            <a:chExt cx="2602005" cy="432000"/>
          </a:xfrm>
        </p:grpSpPr>
        <p:sp>
          <p:nvSpPr>
            <p:cNvPr id="32" name="Rectangle à coins arrondis 31"/>
            <p:cNvSpPr/>
            <p:nvPr/>
          </p:nvSpPr>
          <p:spPr bwMode="auto">
            <a:xfrm>
              <a:off x="748145" y="5018930"/>
              <a:ext cx="2412000" cy="320634"/>
            </a:xfrm>
            <a:prstGeom prst="roundRect">
              <a:avLst/>
            </a:prstGeom>
            <a:gradFill flip="none" rotWithShape="1">
              <a:gsLst>
                <a:gs pos="0">
                  <a:schemeClr val="bg1"/>
                </a:gs>
                <a:gs pos="71000">
                  <a:srgbClr val="D2D2E0"/>
                </a:gs>
              </a:gsLst>
              <a:lin ang="0" scaled="1"/>
              <a:tileRect/>
            </a:gradFill>
            <a:ln w="9525" cap="flat" cmpd="sng" algn="ctr">
              <a:solidFill>
                <a:srgbClr val="3E3E5C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pic>
          <p:nvPicPr>
            <p:cNvPr id="1030" name="Picture 6" descr="D:\01-OWay\PROJETS\METRO\Baro - Suivi de l'action gouvernementale et opposition\Graphisme Baro Metro_Paysage\OPPOSITION\OPPO OK\MARINELEPEN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58140" y="4963247"/>
              <a:ext cx="457791" cy="432000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sp>
          <p:nvSpPr>
            <p:cNvPr id="24" name="Rectangle 23"/>
            <p:cNvSpPr/>
            <p:nvPr/>
          </p:nvSpPr>
          <p:spPr>
            <a:xfrm>
              <a:off x="1006586" y="5048442"/>
              <a:ext cx="1186543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100" dirty="0" smtClean="0"/>
                <a:t>Marine Le Pen</a:t>
              </a:r>
              <a:endParaRPr lang="en-US" sz="1100" dirty="0"/>
            </a:p>
          </p:txBody>
        </p:sp>
      </p:grpSp>
      <p:pic>
        <p:nvPicPr>
          <p:cNvPr id="1034" name="Picture 10" descr="C:\Users\Nicok\Desktop\urne.pn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5496684" y="2116225"/>
            <a:ext cx="3162300" cy="310515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48" name="Groupe 47"/>
          <p:cNvGrpSpPr/>
          <p:nvPr/>
        </p:nvGrpSpPr>
        <p:grpSpPr>
          <a:xfrm>
            <a:off x="2921331" y="1543790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6" name="Ellipse 45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1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grpSp>
        <p:nvGrpSpPr>
          <p:cNvPr id="49" name="Groupe 48"/>
          <p:cNvGrpSpPr/>
          <p:nvPr/>
        </p:nvGrpSpPr>
        <p:grpSpPr>
          <a:xfrm>
            <a:off x="4011882" y="1767443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0" name="Ellipse 49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2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grpSp>
        <p:nvGrpSpPr>
          <p:cNvPr id="53" name="Groupe 52"/>
          <p:cNvGrpSpPr/>
          <p:nvPr/>
        </p:nvGrpSpPr>
        <p:grpSpPr>
          <a:xfrm>
            <a:off x="5399314" y="1836722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4" name="Ellipse 53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3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grpSp>
        <p:nvGrpSpPr>
          <p:cNvPr id="56" name="Groupe 55"/>
          <p:cNvGrpSpPr/>
          <p:nvPr/>
        </p:nvGrpSpPr>
        <p:grpSpPr>
          <a:xfrm>
            <a:off x="6169230" y="1205350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57" name="Ellipse 56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58" name="Rectangle 57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4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sp>
        <p:nvSpPr>
          <p:cNvPr id="64" name="Rectangle 63"/>
          <p:cNvSpPr/>
          <p:nvPr/>
        </p:nvSpPr>
        <p:spPr>
          <a:xfrm>
            <a:off x="3348843" y="5442268"/>
            <a:ext cx="6463496" cy="1323439"/>
          </a:xfrm>
          <a:prstGeom prst="rect">
            <a:avLst/>
          </a:prstGeom>
          <a:solidFill>
            <a:schemeClr val="bg1"/>
          </a:solidFill>
          <a:ln>
            <a:solidFill>
              <a:srgbClr val="800080"/>
            </a:solidFill>
          </a:ln>
        </p:spPr>
        <p:txBody>
          <a:bodyPr wrap="square">
            <a:spAutoFit/>
          </a:bodyPr>
          <a:lstStyle/>
          <a:p>
            <a:r>
              <a:rPr lang="fr-FR" sz="1000" dirty="0" smtClean="0">
                <a:solidFill>
                  <a:srgbClr val="800080"/>
                </a:solidFill>
              </a:rPr>
              <a:t>1 </a:t>
            </a:r>
            <a:r>
              <a:rPr lang="fr-FR" sz="1000" dirty="0" smtClean="0"/>
              <a:t>: Zone réactive du candidat </a:t>
            </a:r>
            <a:r>
              <a:rPr lang="fr-FR" sz="1000" dirty="0" smtClean="0">
                <a:sym typeface="Wingdings" pitchFamily="2" charset="2"/>
              </a:rPr>
              <a:t> 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On(</a:t>
            </a:r>
            <a:r>
              <a:rPr lang="fr-FR" sz="1000" dirty="0" err="1" smtClean="0">
                <a:solidFill>
                  <a:srgbClr val="FF0000"/>
                </a:solidFill>
                <a:sym typeface="Wingdings" pitchFamily="2" charset="2"/>
              </a:rPr>
              <a:t>RollOver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/</a:t>
            </a:r>
            <a:r>
              <a:rPr lang="fr-FR" sz="1000" dirty="0" err="1" smtClean="0">
                <a:solidFill>
                  <a:srgbClr val="FF0000"/>
                </a:solidFill>
                <a:sym typeface="Wingdings" pitchFamily="2" charset="2"/>
              </a:rPr>
              <a:t>RollOut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)</a:t>
            </a:r>
            <a:r>
              <a:rPr lang="fr-FR" sz="1000" dirty="0" smtClean="0">
                <a:sym typeface="Wingdings" pitchFamily="2" charset="2"/>
              </a:rPr>
              <a:t>: mise en surbrillance (ou mini zoom) de la sélection</a:t>
            </a:r>
          </a:p>
          <a:p>
            <a:r>
              <a:rPr lang="fr-FR" sz="1000" dirty="0" smtClean="0">
                <a:solidFill>
                  <a:srgbClr val="800080"/>
                </a:solidFill>
                <a:sym typeface="Wingdings" pitchFamily="2" charset="2"/>
              </a:rPr>
              <a:t>2</a:t>
            </a:r>
            <a:r>
              <a:rPr lang="fr-FR" sz="1000" dirty="0" smtClean="0">
                <a:sym typeface="Wingdings" pitchFamily="2" charset="2"/>
              </a:rPr>
              <a:t> : 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On(</a:t>
            </a:r>
            <a:r>
              <a:rPr lang="fr-FR" sz="1000" dirty="0" err="1" smtClean="0">
                <a:solidFill>
                  <a:srgbClr val="FF0000"/>
                </a:solidFill>
                <a:sym typeface="Wingdings" pitchFamily="2" charset="2"/>
              </a:rPr>
              <a:t>Press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) </a:t>
            </a:r>
            <a:r>
              <a:rPr lang="fr-FR" sz="1000" dirty="0" smtClean="0">
                <a:sym typeface="Wingdings" pitchFamily="2" charset="2"/>
              </a:rPr>
              <a:t>: Transformation du candidat en enveloppe / 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On(</a:t>
            </a:r>
            <a:r>
              <a:rPr lang="fr-FR" sz="1000" dirty="0" err="1" smtClean="0">
                <a:solidFill>
                  <a:srgbClr val="FF0000"/>
                </a:solidFill>
                <a:sym typeface="Wingdings" pitchFamily="2" charset="2"/>
              </a:rPr>
              <a:t>DragOut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) </a:t>
            </a:r>
            <a:r>
              <a:rPr lang="fr-FR" sz="1000" dirty="0" smtClean="0">
                <a:sym typeface="Wingdings" pitchFamily="2" charset="2"/>
              </a:rPr>
              <a:t>: on déplace l’enveloppe</a:t>
            </a:r>
          </a:p>
          <a:p>
            <a:r>
              <a:rPr lang="fr-FR" sz="1000" dirty="0" smtClean="0">
                <a:solidFill>
                  <a:srgbClr val="800080"/>
                </a:solidFill>
                <a:sym typeface="Wingdings" pitchFamily="2" charset="2"/>
              </a:rPr>
              <a:t>3</a:t>
            </a:r>
            <a:r>
              <a:rPr lang="fr-FR" sz="1000" dirty="0" smtClean="0">
                <a:sym typeface="Wingdings" pitchFamily="2" charset="2"/>
              </a:rPr>
              <a:t> : Zone réactive de l’urne  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On(Release) </a:t>
            </a:r>
            <a:r>
              <a:rPr lang="fr-FR" sz="1000" dirty="0" smtClean="0">
                <a:sym typeface="Wingdings" pitchFamily="2" charset="2"/>
              </a:rPr>
              <a:t>: l’enveloppe tombe dans l’urne</a:t>
            </a:r>
          </a:p>
          <a:p>
            <a:r>
              <a:rPr lang="fr-FR" sz="1000" dirty="0" smtClean="0">
                <a:solidFill>
                  <a:srgbClr val="800080"/>
                </a:solidFill>
                <a:sym typeface="Wingdings" pitchFamily="2" charset="2"/>
              </a:rPr>
              <a:t>4</a:t>
            </a:r>
            <a:r>
              <a:rPr lang="fr-FR" sz="1000" dirty="0" smtClean="0">
                <a:sym typeface="Wingdings" pitchFamily="2" charset="2"/>
              </a:rPr>
              <a:t> : Si </a:t>
            </a:r>
            <a:r>
              <a:rPr lang="fr-FR" sz="1000" dirty="0" err="1" smtClean="0">
                <a:solidFill>
                  <a:srgbClr val="FF0000"/>
                </a:solidFill>
                <a:sym typeface="Wingdings" pitchFamily="2" charset="2"/>
              </a:rPr>
              <a:t>Relase</a:t>
            </a:r>
            <a:r>
              <a:rPr lang="fr-FR" sz="1000" dirty="0" smtClean="0">
                <a:solidFill>
                  <a:srgbClr val="FF0000"/>
                </a:solidFill>
                <a:sym typeface="Wingdings" pitchFamily="2" charset="2"/>
              </a:rPr>
              <a:t> en dehors </a:t>
            </a:r>
            <a:r>
              <a:rPr lang="fr-FR" sz="1000" dirty="0" smtClean="0">
                <a:sym typeface="Wingdings" pitchFamily="2" charset="2"/>
              </a:rPr>
              <a:t>de la zone Urne  Retour candidat à sa position initiale</a:t>
            </a:r>
          </a:p>
          <a:p>
            <a:r>
              <a:rPr lang="fr-FR" sz="1000" dirty="0" smtClean="0">
                <a:solidFill>
                  <a:srgbClr val="800080"/>
                </a:solidFill>
                <a:sym typeface="Wingdings" pitchFamily="2" charset="2"/>
              </a:rPr>
              <a:t>5</a:t>
            </a:r>
            <a:r>
              <a:rPr lang="fr-FR" sz="1000" dirty="0" smtClean="0">
                <a:sym typeface="Wingdings" pitchFamily="2" charset="2"/>
              </a:rPr>
              <a:t> : Le répondant doit pouvoir revenir sur son choix  S’il clique sur l’enveloppe à l’intérieur de l’urne : </a:t>
            </a:r>
            <a:r>
              <a:rPr lang="fr-FR" sz="1000" dirty="0" smtClean="0">
                <a:sym typeface="Wingdings" pitchFamily="2" charset="2"/>
              </a:rPr>
              <a:t>Retour candidat à sa position </a:t>
            </a:r>
            <a:r>
              <a:rPr lang="fr-FR" sz="1000" dirty="0" smtClean="0">
                <a:sym typeface="Wingdings" pitchFamily="2" charset="2"/>
              </a:rPr>
              <a:t>initiale</a:t>
            </a:r>
          </a:p>
          <a:p>
            <a:r>
              <a:rPr lang="fr-FR" sz="1000" dirty="0" smtClean="0">
                <a:solidFill>
                  <a:srgbClr val="800080"/>
                </a:solidFill>
                <a:sym typeface="Wingdings" pitchFamily="2" charset="2"/>
              </a:rPr>
              <a:t>6</a:t>
            </a:r>
            <a:r>
              <a:rPr lang="fr-FR" sz="1000" dirty="0" smtClean="0">
                <a:sym typeface="Wingdings" pitchFamily="2" charset="2"/>
              </a:rPr>
              <a:t> : Le vote blanc ou nul peut-être déplacé dans l’urne / L’abstention est un bouton simple</a:t>
            </a:r>
            <a:endParaRPr lang="en-US" sz="1000" dirty="0"/>
          </a:p>
        </p:txBody>
      </p:sp>
      <p:sp>
        <p:nvSpPr>
          <p:cNvPr id="65" name="Flèche courbée vers le bas 64"/>
          <p:cNvSpPr/>
          <p:nvPr/>
        </p:nvSpPr>
        <p:spPr bwMode="auto">
          <a:xfrm rot="967947">
            <a:off x="3149270" y="1316773"/>
            <a:ext cx="1178033" cy="400110"/>
          </a:xfrm>
          <a:prstGeom prst="curvedDown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pic>
        <p:nvPicPr>
          <p:cNvPr id="1035" name="Picture 11" descr="C:\Users\Nicok\Desktop\envelopp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76883" y="1256475"/>
            <a:ext cx="577602" cy="375818"/>
          </a:xfrm>
          <a:prstGeom prst="rect">
            <a:avLst/>
          </a:prstGeom>
          <a:noFill/>
          <a:ln>
            <a:solidFill>
              <a:srgbClr val="80008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67" name="Flèche droite 66"/>
          <p:cNvSpPr/>
          <p:nvPr/>
        </p:nvSpPr>
        <p:spPr bwMode="auto">
          <a:xfrm>
            <a:off x="4417622" y="1876299"/>
            <a:ext cx="972000" cy="29688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8" name="Flèche droite 67"/>
          <p:cNvSpPr/>
          <p:nvPr/>
        </p:nvSpPr>
        <p:spPr bwMode="auto">
          <a:xfrm rot="3420888">
            <a:off x="5462842" y="2737220"/>
            <a:ext cx="1620000" cy="3240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69" name="Flèche droite 68"/>
          <p:cNvSpPr/>
          <p:nvPr/>
        </p:nvSpPr>
        <p:spPr bwMode="auto">
          <a:xfrm rot="20765179">
            <a:off x="4402066" y="1419700"/>
            <a:ext cx="1728000" cy="296883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0" name="Demi-tour 69"/>
          <p:cNvSpPr/>
          <p:nvPr/>
        </p:nvSpPr>
        <p:spPr bwMode="auto">
          <a:xfrm rot="5400000" flipH="1">
            <a:off x="6581126" y="1050966"/>
            <a:ext cx="360000" cy="360000"/>
          </a:xfrm>
          <a:prstGeom prst="uturnArrow">
            <a:avLst>
              <a:gd name="adj1" fmla="val 33571"/>
              <a:gd name="adj2" fmla="val 25000"/>
              <a:gd name="adj3" fmla="val 25000"/>
              <a:gd name="adj4" fmla="val 43750"/>
              <a:gd name="adj5" fmla="val 10000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71" name="Demi-tour 70"/>
          <p:cNvSpPr/>
          <p:nvPr/>
        </p:nvSpPr>
        <p:spPr bwMode="auto">
          <a:xfrm rot="5400000" flipH="1">
            <a:off x="7446045" y="3435927"/>
            <a:ext cx="360000" cy="360000"/>
          </a:xfrm>
          <a:prstGeom prst="uturnArrow">
            <a:avLst>
              <a:gd name="adj1" fmla="val 33571"/>
              <a:gd name="adj2" fmla="val 25000"/>
              <a:gd name="adj3" fmla="val 25000"/>
              <a:gd name="adj4" fmla="val 43750"/>
              <a:gd name="adj5" fmla="val 100000"/>
            </a:avLst>
          </a:prstGeom>
          <a:solidFill>
            <a:schemeClr val="bg1">
              <a:lumMod val="85000"/>
            </a:schemeClr>
          </a:soli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grpSp>
        <p:nvGrpSpPr>
          <p:cNvPr id="72" name="Groupe 71"/>
          <p:cNvGrpSpPr/>
          <p:nvPr/>
        </p:nvGrpSpPr>
        <p:grpSpPr>
          <a:xfrm>
            <a:off x="835231" y="5775372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3" name="Ellipse 72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6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pic>
        <p:nvPicPr>
          <p:cNvPr id="75" name="Picture 11" descr="C:\Users\Nicok\Desktop\envelopp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954322" y="1266371"/>
            <a:ext cx="577602" cy="375818"/>
          </a:xfrm>
          <a:prstGeom prst="rect">
            <a:avLst/>
          </a:prstGeom>
          <a:noFill/>
          <a:ln>
            <a:solidFill>
              <a:srgbClr val="80008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6" name="Picture 11" descr="C:\Users\Nicok\Desktop\envelopp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4512955" y="1858158"/>
            <a:ext cx="577602" cy="375818"/>
          </a:xfrm>
          <a:prstGeom prst="rect">
            <a:avLst/>
          </a:prstGeom>
          <a:noFill/>
          <a:ln>
            <a:solidFill>
              <a:srgbClr val="80008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7" name="Picture 11" descr="C:\Users\Nicok\Desktop\envelopp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009247" y="2772558"/>
            <a:ext cx="577602" cy="375818"/>
          </a:xfrm>
          <a:prstGeom prst="rect">
            <a:avLst/>
          </a:prstGeom>
          <a:noFill/>
          <a:ln>
            <a:solidFill>
              <a:srgbClr val="80008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78" name="Picture 11" descr="C:\Users\Nicok\Desktop\enveloppe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6757391" y="3781961"/>
            <a:ext cx="940594" cy="612000"/>
          </a:xfrm>
          <a:prstGeom prst="rect">
            <a:avLst/>
          </a:prstGeom>
          <a:noFill/>
          <a:ln>
            <a:solidFill>
              <a:srgbClr val="80008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isometricTopUp"/>
            <a:lightRig rig="threePt" dir="t"/>
          </a:scene3d>
        </p:spPr>
      </p:pic>
      <p:grpSp>
        <p:nvGrpSpPr>
          <p:cNvPr id="59" name="Groupe 58"/>
          <p:cNvGrpSpPr/>
          <p:nvPr/>
        </p:nvGrpSpPr>
        <p:grpSpPr>
          <a:xfrm>
            <a:off x="7059880" y="3592291"/>
            <a:ext cx="353469" cy="353469"/>
            <a:chOff x="4239491" y="2006930"/>
            <a:chExt cx="353469" cy="3534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60" name="Ellipse 59"/>
            <p:cNvSpPr/>
            <p:nvPr/>
          </p:nvSpPr>
          <p:spPr bwMode="auto">
            <a:xfrm>
              <a:off x="4239491" y="2006930"/>
              <a:ext cx="353469" cy="35346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rgbClr val="800080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4276696" y="2047900"/>
              <a:ext cx="28245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fr-FR" sz="1200" dirty="0" smtClean="0">
                  <a:solidFill>
                    <a:srgbClr val="800080"/>
                  </a:solidFill>
                </a:rPr>
                <a:t>5</a:t>
              </a:r>
              <a:endParaRPr lang="en-US" dirty="0">
                <a:solidFill>
                  <a:srgbClr val="800080"/>
                </a:solidFill>
              </a:endParaRPr>
            </a:p>
          </p:txBody>
        </p:sp>
      </p:grpSp>
      <p:cxnSp>
        <p:nvCxnSpPr>
          <p:cNvPr id="80" name="Connecteur droit avec flèche 79"/>
          <p:cNvCxnSpPr/>
          <p:nvPr/>
        </p:nvCxnSpPr>
        <p:spPr bwMode="auto">
          <a:xfrm rot="10800000">
            <a:off x="7956469" y="4465122"/>
            <a:ext cx="403763" cy="332510"/>
          </a:xfrm>
          <a:prstGeom prst="straightConnector1">
            <a:avLst/>
          </a:prstGeom>
          <a:gradFill rotWithShape="1">
            <a:gsLst>
              <a:gs pos="0">
                <a:schemeClr val="bg1"/>
              </a:gs>
              <a:gs pos="100000">
                <a:srgbClr val="EAEAEA"/>
              </a:gs>
            </a:gsLst>
            <a:path path="rect">
              <a:fillToRect l="50000" t="50000" r="50000" b="50000"/>
            </a:path>
          </a:gradFill>
          <a:ln w="9525" cap="flat" cmpd="sng" algn="ctr">
            <a:solidFill>
              <a:srgbClr val="800080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8297515" y="4401438"/>
            <a:ext cx="1820262" cy="7848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fr-FR" sz="900" dirty="0" smtClean="0">
                <a:solidFill>
                  <a:srgbClr val="800080"/>
                </a:solidFill>
                <a:sym typeface="Wingdings" pitchFamily="2" charset="2"/>
              </a:rPr>
              <a:t>Important d’avoir déjà des enveloppes dans l’urne (d’une autre couleur)  Sentiment qu’on n’est pas le premier à donner son avis</a:t>
            </a:r>
            <a:endParaRPr lang="en-US" sz="900" dirty="0">
              <a:solidFill>
                <a:srgbClr val="80008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AGE DE GARDE">
  <a:themeElements>
    <a:clrScheme name="PAGE DE GARD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GE DE GARD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AGE DE GAR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AGE DE GARD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AGE DE GARD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2_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3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2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3_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_Méthodologie suite ...">
  <a:themeElements>
    <a:clrScheme name="Méthodologie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éthodologie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éthodologie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7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4_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texte &amp; Objectifs">
  <a:themeElements>
    <a:clrScheme name="Contexte &amp; Objectif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0.xml><?xml version="1.0" encoding="utf-8"?>
<a:theme xmlns:a="http://schemas.openxmlformats.org/drawingml/2006/main" name="8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1.xml><?xml version="1.0" encoding="utf-8"?>
<a:theme xmlns:a="http://schemas.openxmlformats.org/drawingml/2006/main" name="9_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2.xml><?xml version="1.0" encoding="utf-8"?>
<a:theme xmlns:a="http://schemas.openxmlformats.org/drawingml/2006/main" name="5_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ontexte &amp; Objectifs suite ...">
  <a:themeElements>
    <a:clrScheme name="Contexte &amp; Objectif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texte &amp; Objectif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Contexte &amp; Objectif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texte &amp; Objectif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texte &amp; Objectif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éthodologie">
  <a:themeElements>
    <a:clrScheme name="Méthodolog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éthodologi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éthodolog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Méthodologie suite ...">
  <a:themeElements>
    <a:clrScheme name="Méthodologie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éthodologie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Méthodologie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éthodologie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éthodologie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Résultats">
  <a:themeElements>
    <a:clrScheme name="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Résultats suite ...">
  <a:themeElements>
    <a:clrScheme name="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Résultats">
  <a:themeElements>
    <a:clrScheme name="1_Résulta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ésulta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Résulta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Résultats suite ...">
  <a:themeElements>
    <a:clrScheme name="1_Résultats suite ...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Résultats suite ...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1"/>
            </a:gs>
            <a:gs pos="100000">
              <a:srgbClr val="EAEAEA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chemeClr val="bg2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Résultats suite ...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suite ...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suite ...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suite ...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suite ...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Résultats suite ...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Résultats suite ...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76022</TotalTime>
  <Words>202</Words>
  <Application>Microsoft Office PowerPoint</Application>
  <PresentationFormat>Format A4 (210 x 297 mm)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22</vt:i4>
      </vt:variant>
      <vt:variant>
        <vt:lpstr>Titres des diapositives</vt:lpstr>
      </vt:variant>
      <vt:variant>
        <vt:i4>1</vt:i4>
      </vt:variant>
    </vt:vector>
  </HeadingPairs>
  <TitlesOfParts>
    <vt:vector size="23" baseType="lpstr">
      <vt:lpstr>PAGE DE GARDE</vt:lpstr>
      <vt:lpstr>Contexte &amp; Objectifs</vt:lpstr>
      <vt:lpstr>Contexte &amp; Objectifs suite ...</vt:lpstr>
      <vt:lpstr>Méthodologie</vt:lpstr>
      <vt:lpstr>Méthodologie suite ...</vt:lpstr>
      <vt:lpstr>Résultats</vt:lpstr>
      <vt:lpstr>Résultats suite ...</vt:lpstr>
      <vt:lpstr>1_Résultats</vt:lpstr>
      <vt:lpstr>1_Résultats suite ...</vt:lpstr>
      <vt:lpstr>2_Résultats</vt:lpstr>
      <vt:lpstr>3_Résultats suite ...</vt:lpstr>
      <vt:lpstr>2_Résultats suite ...</vt:lpstr>
      <vt:lpstr>4_Résultats suite ...</vt:lpstr>
      <vt:lpstr>5_Résultats suite ...</vt:lpstr>
      <vt:lpstr>6_Résultats suite ...</vt:lpstr>
      <vt:lpstr>3_Résultats</vt:lpstr>
      <vt:lpstr>1_Méthodologie suite ...</vt:lpstr>
      <vt:lpstr>7_Résultats suite ...</vt:lpstr>
      <vt:lpstr>4_Résultats</vt:lpstr>
      <vt:lpstr>8_Résultats suite ...</vt:lpstr>
      <vt:lpstr>9_Résultats suite ...</vt:lpstr>
      <vt:lpstr>5_Résultats</vt:lpstr>
      <vt:lpstr>Diapositive 1</vt:lpstr>
    </vt:vector>
  </TitlesOfParts>
  <Company>opinion way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Nicolas CURTELIN</dc:creator>
  <cp:lastModifiedBy>Nicolas Curtelin</cp:lastModifiedBy>
  <cp:revision>6488</cp:revision>
  <dcterms:created xsi:type="dcterms:W3CDTF">2000-07-25T17:17:40Z</dcterms:created>
  <dcterms:modified xsi:type="dcterms:W3CDTF">2011-02-16T11:29:36Z</dcterms:modified>
</cp:coreProperties>
</file>