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handoutMasterIdLst>
    <p:handoutMasterId r:id="rId15"/>
  </p:handoutMasterIdLst>
  <p:sldIdLst>
    <p:sldId id="256" r:id="rId3"/>
    <p:sldId id="257" r:id="rId4"/>
    <p:sldId id="262" r:id="rId5"/>
    <p:sldId id="261" r:id="rId6"/>
    <p:sldId id="274" r:id="rId7"/>
    <p:sldId id="278" r:id="rId8"/>
    <p:sldId id="279" r:id="rId9"/>
    <p:sldId id="275" r:id="rId10"/>
    <p:sldId id="260" r:id="rId11"/>
    <p:sldId id="277" r:id="rId12"/>
    <p:sldId id="276" r:id="rId13"/>
    <p:sldId id="271" r:id="rId14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46E"/>
    <a:srgbClr val="EF67AB"/>
    <a:srgbClr val="E92B8A"/>
    <a:srgbClr val="DAEEF3"/>
    <a:srgbClr val="A5D5E2"/>
    <a:srgbClr val="31849B"/>
    <a:srgbClr val="BF07A5"/>
    <a:srgbClr val="FC0C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290" y="19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626" y="0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/>
          <a:lstStyle>
            <a:lvl1pPr algn="r">
              <a:defRPr sz="1300"/>
            </a:lvl1pPr>
          </a:lstStyle>
          <a:p>
            <a:fld id="{647B559A-8F1B-43F9-B540-F5EB583C9B14}" type="datetimeFigureOut">
              <a:rPr lang="pl-PL" smtClean="0"/>
              <a:pPr/>
              <a:t>2013-11-28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452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626" y="9721452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 anchor="b"/>
          <a:lstStyle>
            <a:lvl1pPr algn="r">
              <a:defRPr sz="1300"/>
            </a:lvl1pPr>
          </a:lstStyle>
          <a:p>
            <a:fld id="{3798485E-D05B-4F3C-8AD1-95819954AA5E}" type="slidenum">
              <a:rPr lang="pl-PL" smtClean="0"/>
              <a:pPr/>
              <a:t>‹N°›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_ZD_adres_201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52120" y="116632"/>
            <a:ext cx="3290207" cy="640635"/>
          </a:xfrm>
          <a:prstGeom prst="rect">
            <a:avLst/>
          </a:prstGeom>
        </p:spPr>
      </p:pic>
      <p:pic>
        <p:nvPicPr>
          <p:cNvPr id="3" name="Obraz 2" descr="ZiKO_APTEKA_NOWE_201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5288" y="6350264"/>
            <a:ext cx="1978701" cy="331926"/>
          </a:xfrm>
          <a:prstGeom prst="rect">
            <a:avLst/>
          </a:prstGeom>
        </p:spPr>
      </p:pic>
      <p:cxnSp>
        <p:nvCxnSpPr>
          <p:cNvPr id="4" name="Łącznik prosty 3"/>
          <p:cNvCxnSpPr/>
          <p:nvPr userDrawn="1"/>
        </p:nvCxnSpPr>
        <p:spPr>
          <a:xfrm>
            <a:off x="0" y="824837"/>
            <a:ext cx="9144000" cy="0"/>
          </a:xfrm>
          <a:prstGeom prst="line">
            <a:avLst/>
          </a:prstGeom>
          <a:ln>
            <a:solidFill>
              <a:srgbClr val="C5146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 userDrawn="1"/>
        </p:nvSpPr>
        <p:spPr>
          <a:xfrm>
            <a:off x="0" y="-1"/>
            <a:ext cx="5513696" cy="832513"/>
          </a:xfrm>
          <a:prstGeom prst="rect">
            <a:avLst/>
          </a:prstGeom>
          <a:solidFill>
            <a:srgbClr val="C51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ZikoUrodaiZdrow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5146E"/>
            </a:gs>
            <a:gs pos="0">
              <a:srgbClr val="EF67A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9144000" cy="1241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1484784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Zostań partnerem</a:t>
            </a:r>
          </a:p>
          <a:p>
            <a:pPr algn="ctr"/>
            <a:r>
              <a:rPr lang="pl-PL" sz="3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reklamuj Swoją Markę w Internecie </a:t>
            </a:r>
          </a:p>
          <a:p>
            <a:pPr algn="ctr"/>
            <a:r>
              <a:rPr lang="pl-PL" sz="3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z e-ZikoDermo.pl</a:t>
            </a:r>
          </a:p>
        </p:txBody>
      </p:sp>
      <p:pic>
        <p:nvPicPr>
          <p:cNvPr id="12" name="Obraz 11" descr="Facebook2012dermo cop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75874"/>
            <a:ext cx="7704944" cy="285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 descr="ZiKO_APTEKA_NOWE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6234" y="286608"/>
            <a:ext cx="1978701" cy="331926"/>
          </a:xfrm>
          <a:prstGeom prst="rect">
            <a:avLst/>
          </a:prstGeom>
        </p:spPr>
      </p:pic>
      <p:pic>
        <p:nvPicPr>
          <p:cNvPr id="14" name="Obraz 13" descr="logo_ZD_adres_2013 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42" y="369144"/>
            <a:ext cx="3130302" cy="60960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35272" y="289224"/>
            <a:ext cx="4694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sz="2200" b="1" dirty="0" smtClean="0">
              <a:solidFill>
                <a:srgbClr val="C5146E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pl-PL" sz="2200" b="1" dirty="0" smtClean="0">
                <a:solidFill>
                  <a:srgbClr val="C5146E"/>
                </a:solidFill>
                <a:latin typeface="+mj-lt"/>
                <a:cs typeface="Arial" pitchFamily="34" charset="0"/>
              </a:rPr>
              <a:t>Ziko uroda i zdrowie</a:t>
            </a:r>
            <a:endParaRPr lang="pl-PL" sz="2200" b="1" dirty="0">
              <a:solidFill>
                <a:srgbClr val="C5146E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0400" y="29028"/>
            <a:ext cx="4572000" cy="4892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Kampania w Google</a:t>
            </a:r>
          </a:p>
        </p:txBody>
      </p:sp>
      <p:pic>
        <p:nvPicPr>
          <p:cNvPr id="3074" name="Picture 2" descr="C:\Users\dominika\Desktop\remarketing kreacje\bIODERMA\bio30-3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629" y="1012374"/>
            <a:ext cx="2692180" cy="538436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529771" y="20036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Kampania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adwords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Kampania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remarketingowa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Kampania w sieci reklam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08768" y="1036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Wspólna kampania w wyszukiwarce Google kierująca użytkownika do Twojego produktu w naszym sklepie. </a:t>
            </a:r>
            <a:endParaRPr lang="pl-PL" dirty="0"/>
          </a:p>
        </p:txBody>
      </p:sp>
      <p:pic>
        <p:nvPicPr>
          <p:cNvPr id="3076" name="Picture 4" descr="C:\Users\dominika\Desktop\remarketing kreacje\palmers\pal_336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3629023"/>
            <a:ext cx="3051626" cy="254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67544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Twój produkt pojawi się na naszym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fanpage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Facebook’u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(ponad 7 tys. fanów):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Obraz 11" descr="FB_IWO.jpg"/>
          <p:cNvPicPr>
            <a:picLocks noChangeAspect="1"/>
          </p:cNvPicPr>
          <p:nvPr/>
        </p:nvPicPr>
        <p:blipFill>
          <a:blip r:embed="rId2" cstate="print"/>
          <a:srcRect r="48652"/>
          <a:stretch>
            <a:fillRect/>
          </a:stretch>
        </p:blipFill>
        <p:spPr>
          <a:xfrm>
            <a:off x="6750393" y="1938501"/>
            <a:ext cx="1839425" cy="4226803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>
            <a:off x="6804248" y="2492896"/>
            <a:ext cx="1728192" cy="22322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61" y="1844824"/>
            <a:ext cx="5821331" cy="387333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660232" y="1772816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Reklama na </a:t>
            </a:r>
            <a:r>
              <a:rPr lang="pl-PL" sz="3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Facebook’u</a:t>
            </a: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 Ziko Uroda i Zdrowie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2249488"/>
            <a:ext cx="24384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809470" y="938151"/>
          <a:ext cx="7884826" cy="5579156"/>
        </p:xfrm>
        <a:graphic>
          <a:graphicData uri="http://schemas.openxmlformats.org/drawingml/2006/table">
            <a:tbl>
              <a:tblPr/>
              <a:tblGrid>
                <a:gridCol w="3240016"/>
                <a:gridCol w="1250850"/>
                <a:gridCol w="1064838"/>
                <a:gridCol w="2329122"/>
              </a:tblGrid>
              <a:tr h="414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PRODUKT</a:t>
                      </a: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position</a:t>
                      </a: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Rozmiar</a:t>
                      </a: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CENA</a:t>
                      </a:r>
                      <a:endParaRPr lang="pl-PL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656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SLAJD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baner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górny na stronie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gł.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wyświetlany jako jeden ze slajdów, </a:t>
                      </a:r>
                      <a:r>
                        <a:rPr lang="pl-PL" sz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linkujący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do produktu. 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JPG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594x198px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00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zł/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dni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Baner 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boczny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wszystkie strony serwisu,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animacja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flash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198x400px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lub 198x200px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600 zł /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 dni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Baner 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boczny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wszystkie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strony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JPG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198x200px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Baner dolny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wszystkie strony JPG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600x150px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400 zł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7 dni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28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Baner 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 kategorii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JPG 600x150px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00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zł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7 dni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8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Dedykowana </a:t>
                      </a:r>
                      <a:r>
                        <a:rPr lang="pl-PL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strona marki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00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zł / 1 mieś.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77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Mailing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wysyłka jednorazowa, do jednej grupy tematycznej. Rezerwacja terminu 2 tygodnie przed oczekiwanym dniem wysyłki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00 </a:t>
                      </a:r>
                      <a:r>
                        <a:rPr lang="pl-PL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zł </a:t>
                      </a: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 kampania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Kampania właściwa 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pl-PL" sz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follow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up</a:t>
                      </a: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do użytkowników którzy nie otworzyli wiadomości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56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Pozycjonowanie</a:t>
                      </a:r>
                      <a:r>
                        <a:rPr lang="pl-PL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produktu w kategorii 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Pozycja 1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200zł/mieś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4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Pozycja 2-3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150zł/mieś</a:t>
                      </a: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56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Pozycja 4-6</a:t>
                      </a:r>
                      <a:endParaRPr lang="pl-PL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100zł/mieś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726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Wpis na 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fanpage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ZIKO Uroda i Zdrowie na 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Facebooku</a:t>
                      </a:r>
                      <a:endParaRPr lang="pl-PL" sz="12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Gratis przy zakupie jednego z produktów. </a:t>
                      </a:r>
                    </a:p>
                  </a:txBody>
                  <a:tcPr marL="82565" marR="8256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97724" y="209794"/>
            <a:ext cx="5078817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Cennik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263234" y="1149303"/>
            <a:ext cx="88392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e-ZikoDermo.pl jest drugim sklepem internetowy spółki Ziko Apteka ( wraz z apteką internetową e-ZikoApteka.pl)</a:t>
            </a: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Asortyment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dermokosmetyków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 suplementów diety dla osób dbających o zdrowie i urodę, produkty dla mamy i dziecka, kosmetyki naturalne, ECO i BIO</a:t>
            </a: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Porady o urodzie i pielęgnacji, porady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dermokonsultanki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w odpowiedzi na indywidualne pytanie Klienta</a:t>
            </a:r>
            <a:endParaRPr lang="pl-PL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Czysty i prosty design, delikatnie nawiązujący do aptecznego, przestrzeń na promocje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marek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dermokosmetycznych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 </a:t>
            </a: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31 674 Unikalnych Użytkowników, ponad 42 000 wizyt i 219 000 odsłon w listopadzie 2013</a:t>
            </a: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Fanpage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hlinkClick r:id="rId2"/>
              </a:rPr>
              <a:t>Ziko Uroda i Zdrowie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angażujący ponad 7000 fanów, których liczba  stale wzrasta. </a:t>
            </a: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179388" indent="-179388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Wysoka jakość poparta opiniami Klientów (98% Klientów poleca nasz sklep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serwisie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Opineo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39750" indent="-179388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ü"/>
            </a:pP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7724" y="194804"/>
            <a:ext cx="5078817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Kim jesteśmy?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899592" y="1268760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Banery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reklamowe na stronie głównej i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podstronach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serwisu e-ZikoDermo.pl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Baner reklamowy w kategorii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Strona dedykowana Twojej marce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Mailing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Reklamy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adwords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remarketing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Facebook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</a:pP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Oraz</a:t>
            </a:r>
            <a:r>
              <a:rPr lang="pl-PL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offline</a:t>
            </a: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 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Reklama w gazetce naszej sieci, zawierająca kod QR odsyłający do Twojego produktu w drogerii e-ZikoDermo.pl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Możesz </a:t>
            </a:r>
            <a:r>
              <a:rPr lang="pl-PL" sz="3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pojawic</a:t>
            </a: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się w jednej </a:t>
            </a:r>
          </a:p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z poniższych reklam: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Kampania mailingowa do bazy </a:t>
            </a:r>
            <a:r>
              <a:rPr lang="pl-PL" sz="3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e-ZikoDermo</a:t>
            </a:r>
            <a:endParaRPr lang="pl-PL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56320" y="1537608"/>
            <a:ext cx="502706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Odpowiednio dobrana do adresatów oferta pozwoli na maksymalizację rezultatów.</a:t>
            </a:r>
          </a:p>
          <a:p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Rezultat kampanii sprawdzisz w raporcie który wyślemy do Ciebie po zakończeniu kampanii.</a:t>
            </a:r>
          </a:p>
          <a:p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Zamów mailing do jednej z grup subskrybentów </a:t>
            </a:r>
          </a:p>
          <a:p>
            <a:pPr marL="457200" lvl="2">
              <a:spcAft>
                <a:spcPts val="600"/>
              </a:spcAft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Promocje i Nowości </a:t>
            </a:r>
          </a:p>
          <a:p>
            <a:pPr marL="457200" lvl="2">
              <a:spcAft>
                <a:spcPts val="600"/>
              </a:spcAft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Kosmetyki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57200" lvl="2">
              <a:spcAft>
                <a:spcPts val="600"/>
              </a:spcAft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Mama i Dziecko</a:t>
            </a:r>
          </a:p>
          <a:p>
            <a:pPr marL="457200" lvl="2">
              <a:spcAft>
                <a:spcPts val="600"/>
              </a:spcAft>
              <a:buClr>
                <a:srgbClr val="C5146E"/>
              </a:buClr>
              <a:buFont typeface="Wingdings 3" pitchFamily="18" charset="2"/>
              <a:buChar char="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Klub Seniora</a:t>
            </a:r>
          </a:p>
          <a:p>
            <a:pPr marL="342900" indent="-342900"/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/>
            <a:r>
              <a:rPr lang="pl-PL" sz="2800" b="1" dirty="0" smtClean="0">
                <a:solidFill>
                  <a:srgbClr val="C5146E"/>
                </a:solidFill>
                <a:latin typeface="+mj-lt"/>
                <a:sym typeface="Wingdings" pitchFamily="2" charset="2"/>
              </a:rPr>
              <a:t> </a:t>
            </a:r>
            <a:r>
              <a:rPr lang="pl-PL" sz="2800" b="1" dirty="0" smtClean="0">
                <a:solidFill>
                  <a:srgbClr val="C5146E"/>
                </a:solidFill>
                <a:latin typeface="+mj-lt"/>
              </a:rPr>
              <a:t>1600 aktywnych adresów. </a:t>
            </a:r>
            <a:endParaRPr lang="pl-PL" dirty="0" smtClean="0">
              <a:solidFill>
                <a:srgbClr val="C5146E"/>
              </a:solidFill>
            </a:endParaRPr>
          </a:p>
        </p:txBody>
      </p:sp>
      <p:pic>
        <p:nvPicPr>
          <p:cNvPr id="2050" name="Picture 2" descr="C:\Users\dominika\Desktop\mailing physio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10" y="1455100"/>
            <a:ext cx="2748145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055096" y="2393850"/>
            <a:ext cx="7264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Slajd na stronie głównej – widoczny dla wszystkich naszych klientów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Baner boczny lub dolny na wszystkich stronach serwisu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Patronat kategorii –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baner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podstronie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jednej z kategorii, widoczny dla klientów danej kategorii produktów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Dedykowana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podstrona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dla Twojej marki</a:t>
            </a: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C5146E"/>
              </a:buClr>
              <a:buFont typeface="Wingdings 3" pitchFamily="18" charset="2"/>
              <a:buChar char="}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Pozycjonowanie produktu w kategorii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196752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Reklama na naszych stronach poprawi twoją widoczność skłaniając naszych klientów do zakupu produktów Twojej marki. Możesz skorzystać z jednej z niżej wymienionych form reklamy: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Twoja reklama na portalu </a:t>
            </a:r>
          </a:p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e-ZikoDermo.pl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oC\Desktop\laptop1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262" y="1761780"/>
            <a:ext cx="5686371" cy="43200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5394" y="1832273"/>
            <a:ext cx="501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Twoja reklama wyświetla się na stronie głównej portalu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www.e-ZikoDermo.pl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w formacie JPG lub animacji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Flash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z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linkowaniem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Twojego produktu.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283344" y="3027511"/>
            <a:ext cx="2646461" cy="504056"/>
          </a:xfrm>
          <a:prstGeom prst="rect">
            <a:avLst/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5146E"/>
                </a:solidFill>
              </a:rPr>
              <a:t>Slajd</a:t>
            </a:r>
            <a:r>
              <a:rPr lang="fr-FR" dirty="0" smtClean="0">
                <a:solidFill>
                  <a:srgbClr val="C5146E"/>
                </a:solidFill>
              </a:rPr>
              <a:t> </a:t>
            </a:r>
            <a:r>
              <a:rPr lang="pl-PL" dirty="0" smtClean="0">
                <a:solidFill>
                  <a:srgbClr val="C5146E"/>
                </a:solidFill>
              </a:rPr>
              <a:t>JPG  594*198 px</a:t>
            </a:r>
            <a:endParaRPr lang="pl-PL" dirty="0">
              <a:solidFill>
                <a:srgbClr val="C5146E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Baner promocyjny na stronie głównej</a:t>
            </a:r>
          </a:p>
        </p:txBody>
      </p:sp>
      <p:sp>
        <p:nvSpPr>
          <p:cNvPr id="15" name="Elipsa 14"/>
          <p:cNvSpPr/>
          <p:nvPr/>
        </p:nvSpPr>
        <p:spPr>
          <a:xfrm rot="550320">
            <a:off x="5622419" y="2937797"/>
            <a:ext cx="2433091" cy="9187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Flèche droite 15"/>
          <p:cNvSpPr/>
          <p:nvPr/>
        </p:nvSpPr>
        <p:spPr>
          <a:xfrm flipH="1">
            <a:off x="4858244" y="3093051"/>
            <a:ext cx="691762" cy="360000"/>
          </a:xfrm>
          <a:prstGeom prst="rightArrow">
            <a:avLst>
              <a:gd name="adj1" fmla="val 50000"/>
              <a:gd name="adj2" fmla="val 74296"/>
            </a:avLst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576366"/>
            <a:ext cx="3347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Side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baner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text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ejfehfuiehfuehfiehfuehfueh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ejfehfuiehfuehfiehfuehfueh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ejfehfuiehfuehfiehfuehfueh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ejfehfuiehfuehfiehfuehfueh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ejfehfuiehfuehfiehfuehfueh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8" name="Obraz 17" descr="baner_slider_flash.jpg"/>
          <p:cNvPicPr>
            <a:picLocks noChangeAspect="1"/>
          </p:cNvPicPr>
          <p:nvPr/>
        </p:nvPicPr>
        <p:blipFill>
          <a:blip r:embed="rId2" cstate="print"/>
          <a:srcRect t="10121"/>
          <a:stretch>
            <a:fillRect/>
          </a:stretch>
        </p:blipFill>
        <p:spPr>
          <a:xfrm>
            <a:off x="3492840" y="1563078"/>
            <a:ext cx="5178384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Baner promocyjny na stronie głównej</a:t>
            </a:r>
          </a:p>
        </p:txBody>
      </p:sp>
      <p:sp>
        <p:nvSpPr>
          <p:cNvPr id="15" name="Prostokąt 28"/>
          <p:cNvSpPr/>
          <p:nvPr/>
        </p:nvSpPr>
        <p:spPr>
          <a:xfrm>
            <a:off x="5042448" y="4768847"/>
            <a:ext cx="2646461" cy="504056"/>
          </a:xfrm>
          <a:prstGeom prst="rect">
            <a:avLst/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5146E"/>
                </a:solidFill>
              </a:rPr>
              <a:t>JPF/Flash 198*200 px</a:t>
            </a:r>
          </a:p>
        </p:txBody>
      </p:sp>
      <p:sp>
        <p:nvSpPr>
          <p:cNvPr id="16" name="Elipsa 14"/>
          <p:cNvSpPr/>
          <p:nvPr/>
        </p:nvSpPr>
        <p:spPr>
          <a:xfrm rot="550320">
            <a:off x="7432104" y="3248489"/>
            <a:ext cx="1404080" cy="12171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Flèche droite 16"/>
          <p:cNvSpPr/>
          <p:nvPr/>
        </p:nvSpPr>
        <p:spPr>
          <a:xfrm flipH="1">
            <a:off x="4858244" y="3093051"/>
            <a:ext cx="691762" cy="360000"/>
          </a:xfrm>
          <a:prstGeom prst="rightArrow">
            <a:avLst>
              <a:gd name="adj1" fmla="val 50000"/>
              <a:gd name="adj2" fmla="val 74296"/>
            </a:avLst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à angle droit 20"/>
          <p:cNvSpPr/>
          <p:nvPr/>
        </p:nvSpPr>
        <p:spPr>
          <a:xfrm rot="16200000" flipH="1">
            <a:off x="7655118" y="4558085"/>
            <a:ext cx="600324" cy="620202"/>
          </a:xfrm>
          <a:prstGeom prst="bentUpArrow">
            <a:avLst>
              <a:gd name="adj1" fmla="val 28846"/>
              <a:gd name="adj2" fmla="val 25000"/>
              <a:gd name="adj3" fmla="val 25000"/>
            </a:avLst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icoC\Desktop\laptop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74" y="1121399"/>
            <a:ext cx="3790914" cy="28800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97724" y="179814"/>
            <a:ext cx="5078817" cy="4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Baner w wybranej kategorii: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37396" y="1196972"/>
            <a:ext cx="518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Twoja reklama wyświetla się  w wybranej kategorii produktów (np. ‘kremy dla kobiet w ciąży’), sugerując klientowi jaką markę produktów wybrać z asortymentu. </a:t>
            </a: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Baner bez możliwości </a:t>
            </a:r>
            <a:r>
              <a:rPr lang="pl-PL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linkowania</a:t>
            </a:r>
            <a:r>
              <a:rPr lang="pl-PL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7555"/>
          <a:stretch>
            <a:fillRect/>
          </a:stretch>
        </p:blipFill>
        <p:spPr bwMode="auto">
          <a:xfrm>
            <a:off x="3617843" y="3806130"/>
            <a:ext cx="4954689" cy="26650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Elipsa 14"/>
          <p:cNvSpPr/>
          <p:nvPr/>
        </p:nvSpPr>
        <p:spPr>
          <a:xfrm>
            <a:off x="4667424" y="4367820"/>
            <a:ext cx="4129366" cy="1008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Flèche droite 13"/>
          <p:cNvSpPr/>
          <p:nvPr/>
        </p:nvSpPr>
        <p:spPr>
          <a:xfrm>
            <a:off x="2162752" y="1614108"/>
            <a:ext cx="691762" cy="360000"/>
          </a:xfrm>
          <a:prstGeom prst="rightArrow">
            <a:avLst>
              <a:gd name="adj1" fmla="val 50000"/>
              <a:gd name="adj2" fmla="val 74296"/>
            </a:avLst>
          </a:prstGeom>
          <a:solidFill>
            <a:srgbClr val="FFFF00"/>
          </a:solidFill>
          <a:ln>
            <a:solidFill>
              <a:srgbClr val="C51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/>
          <p:cNvSpPr/>
          <p:nvPr/>
        </p:nvSpPr>
        <p:spPr>
          <a:xfrm>
            <a:off x="2910176" y="1296056"/>
            <a:ext cx="111318" cy="993913"/>
          </a:xfrm>
          <a:prstGeom prst="leftBrace">
            <a:avLst/>
          </a:prstGeom>
          <a:ln w="38100">
            <a:solidFill>
              <a:srgbClr val="C51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coC\Desktop\laptop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10" y="3359414"/>
            <a:ext cx="3790914" cy="28800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96348" y="1738147"/>
            <a:ext cx="3283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Specjalna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podstrona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poświęcona Twojej marce. Zawiera Twoje logo, opis Twojej marki i grafikę lub tekst 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linkujący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Twoich produktów.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884368" y="213285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2" descr="C:\Users\dominika\Desktop\bioderma strona marki copie.jpg"/>
          <p:cNvPicPr>
            <a:picLocks noChangeAspect="1" noChangeArrowheads="1"/>
          </p:cNvPicPr>
          <p:nvPr/>
        </p:nvPicPr>
        <p:blipFill>
          <a:blip r:embed="rId3" cstate="print"/>
          <a:srcRect t="9603"/>
          <a:stretch>
            <a:fillRect/>
          </a:stretch>
        </p:blipFill>
        <p:spPr bwMode="auto">
          <a:xfrm>
            <a:off x="4112165" y="1284119"/>
            <a:ext cx="4502191" cy="2520000"/>
          </a:xfrm>
          <a:prstGeom prst="rect">
            <a:avLst/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97724" y="29914"/>
            <a:ext cx="507881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Dedykowana Twojej Marce </a:t>
            </a:r>
            <a:r>
              <a:rPr lang="pl-PL" sz="3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podstrona</a:t>
            </a:r>
            <a:r>
              <a:rPr lang="pl-PL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na portalu:</a:t>
            </a:r>
          </a:p>
        </p:txBody>
      </p:sp>
      <p:sp>
        <p:nvSpPr>
          <p:cNvPr id="18" name="Elipsa 14"/>
          <p:cNvSpPr/>
          <p:nvPr/>
        </p:nvSpPr>
        <p:spPr>
          <a:xfrm>
            <a:off x="4818495" y="1852654"/>
            <a:ext cx="3037390" cy="20931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9442</TotalTime>
  <Words>629</Words>
  <Application>Microsoft Office PowerPoint</Application>
  <PresentationFormat>Affichage à l'écran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Motyw pakietu Office</vt:lpstr>
      <vt:lpstr>1_Motyw pakietu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www.dermoPORADY.pl     więcej niż zakupy!</dc:title>
  <dc:creator>Kasia</dc:creator>
  <cp:lastModifiedBy>NicoC</cp:lastModifiedBy>
  <cp:revision>599</cp:revision>
  <dcterms:created xsi:type="dcterms:W3CDTF">2012-04-30T14:17:56Z</dcterms:created>
  <dcterms:modified xsi:type="dcterms:W3CDTF">2013-11-28T16:58:58Z</dcterms:modified>
</cp:coreProperties>
</file>