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5411" r:id="rId2"/>
    <p:sldMasterId id="2147485407" r:id="rId3"/>
  </p:sldMasterIdLst>
  <p:notesMasterIdLst>
    <p:notesMasterId r:id="rId7"/>
  </p:notesMasterIdLst>
  <p:handoutMasterIdLst>
    <p:handoutMasterId r:id="rId8"/>
  </p:handoutMasterIdLst>
  <p:sldIdLst>
    <p:sldId id="837" r:id="rId4"/>
    <p:sldId id="1808" r:id="rId5"/>
    <p:sldId id="1809" r:id="rId6"/>
  </p:sldIdLst>
  <p:sldSz cx="9906000" cy="6858000" type="A4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FF3300"/>
    <a:srgbClr val="6699FF"/>
    <a:srgbClr val="33CCFF"/>
    <a:srgbClr val="99CCFF"/>
    <a:srgbClr val="FF6565"/>
    <a:srgbClr val="D60093"/>
    <a:srgbClr val="72AF2F"/>
    <a:srgbClr val="F024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61" autoAdjust="0"/>
    <p:restoredTop sz="99833" autoAdjust="0"/>
  </p:normalViewPr>
  <p:slideViewPr>
    <p:cSldViewPr snapToGrid="0" showGuides="1">
      <p:cViewPr>
        <p:scale>
          <a:sx n="80" d="100"/>
          <a:sy n="80" d="100"/>
        </p:scale>
        <p:origin x="-510" y="114"/>
      </p:cViewPr>
      <p:guideLst>
        <p:guide orient="horz" pos="798"/>
        <p:guide pos="1246"/>
        <p:guide pos="3060"/>
        <p:guide pos="5588"/>
        <p:guide pos="7"/>
        <p:guide pos="6027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716"/>
    </p:cViewPr>
  </p:sorterViewPr>
  <p:notesViewPr>
    <p:cSldViewPr snapToGrid="0" showGuides="1">
      <p:cViewPr varScale="1">
        <p:scale>
          <a:sx n="56" d="100"/>
          <a:sy n="56" d="100"/>
        </p:scale>
        <p:origin x="-2112" y="-10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title>
      <c:layout/>
    </c:title>
    <c:plotArea>
      <c:layout>
        <c:manualLayout>
          <c:layoutTarget val="inner"/>
          <c:xMode val="edge"/>
          <c:yMode val="edge"/>
          <c:x val="7.2303805774278224E-2"/>
          <c:y val="1.9070374015748449E-2"/>
          <c:w val="0.89852952755906002"/>
          <c:h val="0.93060925196852573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</c:strCache>
            </c:strRef>
          </c:tx>
          <c:spPr>
            <a:ln w="41275">
              <a:solidFill>
                <a:sysClr val="window" lastClr="FFFFFF"/>
              </a:solidFill>
            </a:ln>
            <a:effectLst>
              <a:outerShdw blurRad="50800" dist="76200" dir="5400000" algn="ctr" rotWithShape="0">
                <a:sysClr val="window" lastClr="FFFFFF">
                  <a:alpha val="16000"/>
                </a:sysClr>
              </a:outerShdw>
            </a:effectLst>
          </c:spPr>
          <c:marker>
            <c:symbol val="diamond"/>
            <c:size val="7"/>
            <c:spPr>
              <a:solidFill>
                <a:schemeClr val="bg1"/>
              </a:solidFill>
              <a:ln w="15875">
                <a:solidFill>
                  <a:sysClr val="window" lastClr="FFFFFF"/>
                </a:solidFill>
              </a:ln>
              <a:effectLst>
                <a:outerShdw blurRad="50800" dist="76200" dir="5400000" algn="ctr" rotWithShape="0">
                  <a:sysClr val="window" lastClr="FFFFFF">
                    <a:alpha val="16000"/>
                  </a:sysClr>
                </a:outerShdw>
              </a:effectLst>
            </c:spPr>
          </c:marker>
          <c:dLbls>
            <c:dLbl>
              <c:idx val="3"/>
              <c:layout>
                <c:manualLayout>
                  <c:x val="-2.9534614011967185E-2"/>
                  <c:y val="-3.192546722319938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3.2999383657400315E-2"/>
                  <c:y val="-3.7824190594646874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4.7212010162136532E-2"/>
                  <c:y val="-4.3722449517972516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4.0141051702068775E-2"/>
                  <c:y val="-4.372244951797251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1.7160436706848643E-2"/>
                  <c:y val="-4.3722681742033448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Feuil1!$B$1:$I$1</c:f>
              <c:strCache>
                <c:ptCount val="8"/>
                <c:pt idx="0">
                  <c:v>Colonne2</c:v>
                </c:pt>
                <c:pt idx="1">
                  <c:v>Colonne3</c:v>
                </c:pt>
                <c:pt idx="2">
                  <c:v>Colonne4</c:v>
                </c:pt>
                <c:pt idx="3">
                  <c:v>Colonne5</c:v>
                </c:pt>
                <c:pt idx="4">
                  <c:v>Colonne6</c:v>
                </c:pt>
                <c:pt idx="5">
                  <c:v>Colonne7</c:v>
                </c:pt>
                <c:pt idx="6">
                  <c:v>Colonne8</c:v>
                </c:pt>
                <c:pt idx="7">
                  <c:v>Colonne9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 formatCode="General">
                  <c:v>100</c:v>
                </c:pt>
                <c:pt idx="1">
                  <c:v>113.86666666666666</c:v>
                </c:pt>
                <c:pt idx="2">
                  <c:v>121.6</c:v>
                </c:pt>
                <c:pt idx="3">
                  <c:v>103.86666666666666</c:v>
                </c:pt>
                <c:pt idx="4">
                  <c:v>91.2</c:v>
                </c:pt>
                <c:pt idx="5">
                  <c:v>115.46666666666668</c:v>
                </c:pt>
                <c:pt idx="6">
                  <c:v>124.26666666666668</c:v>
                </c:pt>
                <c:pt idx="7">
                  <c:v>102.8</c:v>
                </c:pt>
              </c:numCache>
            </c:numRef>
          </c:val>
          <c:smooth val="1"/>
        </c:ser>
        <c:marker val="1"/>
        <c:axId val="100206848"/>
        <c:axId val="100220928"/>
      </c:lineChart>
      <c:catAx>
        <c:axId val="100206848"/>
        <c:scaling>
          <c:orientation val="minMax"/>
        </c:scaling>
        <c:delete val="1"/>
        <c:axPos val="b"/>
        <c:tickLblPos val="none"/>
        <c:crossAx val="100220928"/>
        <c:crosses val="autoZero"/>
        <c:auto val="1"/>
        <c:lblAlgn val="ctr"/>
        <c:lblOffset val="100"/>
      </c:catAx>
      <c:valAx>
        <c:axId val="100220928"/>
        <c:scaling>
          <c:orientation val="minMax"/>
          <c:max val="150"/>
          <c:min val="50"/>
        </c:scaling>
        <c:axPos val="l"/>
        <c:numFmt formatCode="General" sourceLinked="1"/>
        <c:tickLblPos val="nextTo"/>
        <c:spPr>
          <a:ln>
            <a:noFill/>
          </a:ln>
        </c:spPr>
        <c:txPr>
          <a:bodyPr/>
          <a:lstStyle/>
          <a:p>
            <a:pPr>
              <a:defRPr sz="1200" b="1" i="0">
                <a:latin typeface="Calibri" pitchFamily="34" charset="0"/>
              </a:defRPr>
            </a:pPr>
            <a:endParaRPr lang="fr-FR"/>
          </a:p>
        </c:txPr>
        <c:crossAx val="1002068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t" anchorCtr="0" compatLnSpc="1">
            <a:prstTxWarp prst="textNoShape">
              <a:avLst/>
            </a:prstTxWarp>
          </a:bodyPr>
          <a:lstStyle>
            <a:lvl1pPr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t" anchorCtr="0" compatLnSpc="1">
            <a:prstTxWarp prst="textNoShape">
              <a:avLst/>
            </a:prstTxWarp>
          </a:bodyPr>
          <a:lstStyle>
            <a:lvl1pPr algn="r"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b" anchorCtr="0" compatLnSpc="1">
            <a:prstTxWarp prst="textNoShape">
              <a:avLst/>
            </a:prstTxWarp>
          </a:bodyPr>
          <a:lstStyle>
            <a:lvl1pPr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b" anchorCtr="0" compatLnSpc="1">
            <a:prstTxWarp prst="textNoShape">
              <a:avLst/>
            </a:prstTxWarp>
          </a:bodyPr>
          <a:lstStyle>
            <a:lvl1pPr algn="r"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ABBBD1EC-75DC-432B-B277-6AE20BD180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t" anchorCtr="0" compatLnSpc="1">
            <a:prstTxWarp prst="textNoShape">
              <a:avLst/>
            </a:prstTxWarp>
          </a:bodyPr>
          <a:lstStyle>
            <a:lvl1pPr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t" anchorCtr="0" compatLnSpc="1">
            <a:prstTxWarp prst="textNoShape">
              <a:avLst/>
            </a:prstTxWarp>
          </a:bodyPr>
          <a:lstStyle>
            <a:lvl1pPr algn="r"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7400" y="771525"/>
            <a:ext cx="5537200" cy="38338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59338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b" anchorCtr="0" compatLnSpc="1">
            <a:prstTxWarp prst="textNoShape">
              <a:avLst/>
            </a:prstTxWarp>
          </a:bodyPr>
          <a:lstStyle>
            <a:lvl1pPr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08" tIns="47952" rIns="95908" bIns="47952" numCol="1" anchor="b" anchorCtr="0" compatLnSpc="1">
            <a:prstTxWarp prst="textNoShape">
              <a:avLst/>
            </a:prstTxWarp>
          </a:bodyPr>
          <a:lstStyle>
            <a:lvl1pPr algn="r" defTabSz="950735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61D3206-CF2B-4066-9581-04703B3C95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9800"/>
            <a:fld id="{284B881A-1BCC-4C0A-BB28-521798E9742A}" type="slidenum">
              <a:rPr lang="fr-FR" altLang="fr-FR" smtClean="0"/>
              <a:pPr defTabSz="939800"/>
              <a:t>1</a:t>
            </a:fld>
            <a:endParaRPr lang="fr-FR" altLang="fr-F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4022726" y="9721856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98" tIns="49298" rIns="98598" bIns="49298" anchor="b"/>
          <a:lstStyle/>
          <a:p>
            <a:pPr defTabSz="983699"/>
            <a:fld id="{1C5EAD17-CC5E-40FB-8086-0D6E01CD0BBB}" type="slidenum">
              <a:rPr lang="fr-FR" altLang="fr-FR" sz="1300" b="0">
                <a:latin typeface="Times New Roman" pitchFamily="18" charset="0"/>
              </a:rPr>
              <a:pPr defTabSz="983699"/>
              <a:t>2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5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4022726" y="9721856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98" tIns="49298" rIns="98598" bIns="49298" anchor="b"/>
          <a:lstStyle/>
          <a:p>
            <a:pPr defTabSz="983699"/>
            <a:fld id="{1C5EAD17-CC5E-40FB-8086-0D6E01CD0BBB}" type="slidenum">
              <a:rPr lang="fr-FR" altLang="fr-FR" sz="1300" b="0">
                <a:latin typeface="Times New Roman" pitchFamily="18" charset="0"/>
              </a:rPr>
              <a:pPr defTabSz="983699"/>
              <a:t>3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5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97980A93-95AF-4FC3-878E-12547015200C}" type="datetimeFigureOut">
              <a:rPr lang="fr-FR" smtClean="0"/>
              <a:pPr/>
              <a:t>30/08/2010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8283-CF3F-44FE-A051-2DED783287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97980A93-95AF-4FC3-878E-12547015200C}" type="datetimeFigureOut">
              <a:rPr lang="fr-FR" smtClean="0"/>
              <a:pPr/>
              <a:t>30/08/2010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8283-CF3F-44FE-A051-2DED783287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4986FADE-5B94-49D6-86AE-6BA9649A3602}" type="datetimeFigureOut">
              <a:rPr lang="fr-FR" smtClean="0"/>
              <a:pPr/>
              <a:t>30/08/2010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699D8D0C-C371-4EE9-A4A8-7DC3D5120B1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4986FADE-5B94-49D6-86AE-6BA9649A3602}" type="datetimeFigureOut">
              <a:rPr lang="fr-FR" smtClean="0"/>
              <a:pPr/>
              <a:t>30/08/2010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699D8D0C-C371-4EE9-A4A8-7DC3D5120B1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4986FADE-5B94-49D6-86AE-6BA9649A3602}" type="datetimeFigureOut">
              <a:rPr lang="fr-FR" smtClean="0"/>
              <a:pPr/>
              <a:t>30/08/2010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/>
          <a:p>
            <a:fld id="{699D8D0C-C371-4EE9-A4A8-7DC3D5120B1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 userDrawn="1"/>
        </p:nvGrpSpPr>
        <p:grpSpPr>
          <a:xfrm>
            <a:off x="0" y="-50800"/>
            <a:ext cx="3683000" cy="7061200"/>
            <a:chOff x="0" y="-25400"/>
            <a:chExt cx="3683000" cy="6912000"/>
          </a:xfrm>
        </p:grpSpPr>
        <p:sp>
          <p:nvSpPr>
            <p:cNvPr id="5" name="Rectangle 4"/>
            <p:cNvSpPr/>
            <p:nvPr userDrawn="1"/>
          </p:nvSpPr>
          <p:spPr bwMode="auto">
            <a:xfrm>
              <a:off x="0" y="0"/>
              <a:ext cx="2700000" cy="68400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7" name="Ellipse 6"/>
            <p:cNvSpPr/>
            <p:nvPr userDrawn="1"/>
          </p:nvSpPr>
          <p:spPr bwMode="auto">
            <a:xfrm>
              <a:off x="1549400" y="-25400"/>
              <a:ext cx="2133600" cy="69120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8" name="Ellipse 7"/>
            <p:cNvSpPr/>
            <p:nvPr userDrawn="1"/>
          </p:nvSpPr>
          <p:spPr bwMode="auto">
            <a:xfrm>
              <a:off x="1460500" y="-25400"/>
              <a:ext cx="2133600" cy="6912000"/>
            </a:xfrm>
            <a:prstGeom prst="ellipse">
              <a:avLst/>
            </a:prstGeom>
            <a:noFill/>
            <a:ln w="381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pic>
        <p:nvPicPr>
          <p:cNvPr id="1026" name="Picture 2" descr="C:\Users\Nicok\Desktop\ZIKO\zikoLOGO copie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9661" y="1387100"/>
            <a:ext cx="3009428" cy="1115168"/>
          </a:xfrm>
          <a:prstGeom prst="rect">
            <a:avLst/>
          </a:prstGeom>
          <a:noFill/>
        </p:spPr>
      </p:pic>
      <p:sp>
        <p:nvSpPr>
          <p:cNvPr id="6" name="Text Box 19"/>
          <p:cNvSpPr txBox="1">
            <a:spLocks noChangeArrowheads="1"/>
          </p:cNvSpPr>
          <p:nvPr userDrawn="1"/>
        </p:nvSpPr>
        <p:spPr bwMode="white">
          <a:xfrm>
            <a:off x="842963" y="2927623"/>
            <a:ext cx="9063037" cy="20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endParaRPr lang="fr-FR" sz="1000" b="0" i="1" dirty="0"/>
          </a:p>
          <a:p>
            <a:pPr algn="ctr">
              <a:lnSpc>
                <a:spcPct val="90000"/>
              </a:lnSpc>
              <a:defRPr/>
            </a:pPr>
            <a:r>
              <a:rPr lang="fr-FR" sz="3500" b="0" i="1" dirty="0" smtClean="0"/>
              <a:t>Online sales </a:t>
            </a:r>
            <a:r>
              <a:rPr lang="fr-FR" sz="3500" b="0" i="1" dirty="0" err="1" smtClean="0"/>
              <a:t>stats</a:t>
            </a:r>
            <a:r>
              <a:rPr lang="fr-FR" sz="3500" b="0" i="1" baseline="0" dirty="0" smtClean="0"/>
              <a:t> </a:t>
            </a:r>
            <a:endParaRPr lang="fr-FR" sz="2800" b="0" i="1" dirty="0"/>
          </a:p>
          <a:p>
            <a:pPr algn="ctr">
              <a:lnSpc>
                <a:spcPct val="90000"/>
              </a:lnSpc>
              <a:defRPr/>
            </a:pPr>
            <a:endParaRPr lang="fr-FR" sz="1800" b="0" i="1" dirty="0" smtClean="0"/>
          </a:p>
          <a:p>
            <a:pPr algn="ctr">
              <a:lnSpc>
                <a:spcPct val="90000"/>
              </a:lnSpc>
              <a:defRPr/>
            </a:pPr>
            <a:endParaRPr lang="fr-FR" sz="1800" b="0" i="1" dirty="0" smtClean="0"/>
          </a:p>
          <a:p>
            <a:pPr algn="ctr">
              <a:lnSpc>
                <a:spcPct val="90000"/>
              </a:lnSpc>
              <a:defRPr/>
            </a:pPr>
            <a:endParaRPr lang="fr-FR" sz="1800" b="0" i="1" dirty="0"/>
          </a:p>
          <a:p>
            <a:pPr algn="ctr">
              <a:lnSpc>
                <a:spcPct val="90000"/>
              </a:lnSpc>
              <a:defRPr/>
            </a:pPr>
            <a:r>
              <a:rPr lang="fr-FR" sz="1500" b="0" i="1" dirty="0" smtClean="0"/>
              <a:t>23rd </a:t>
            </a:r>
            <a:r>
              <a:rPr lang="fr-FR" sz="1500" b="0" i="1" dirty="0" err="1" smtClean="0"/>
              <a:t>july</a:t>
            </a:r>
            <a:r>
              <a:rPr lang="fr-FR" sz="1500" b="0" i="1" dirty="0" smtClean="0"/>
              <a:t> 2010</a:t>
            </a:r>
            <a:endParaRPr lang="fr-FR" sz="1500" b="0" i="1" dirty="0"/>
          </a:p>
          <a:p>
            <a:pPr algn="ctr">
              <a:lnSpc>
                <a:spcPct val="90000"/>
              </a:lnSpc>
              <a:defRPr/>
            </a:pPr>
            <a:endParaRPr lang="fr-FR" sz="2800" b="0" i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38" r:id="rId1"/>
    <p:sldLayoutId id="214748540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-50800"/>
            <a:ext cx="2880000" cy="7061200"/>
            <a:chOff x="0" y="-25400"/>
            <a:chExt cx="3683000" cy="6912000"/>
          </a:xfrm>
        </p:grpSpPr>
        <p:sp>
          <p:nvSpPr>
            <p:cNvPr id="8" name="Rectangle 7"/>
            <p:cNvSpPr/>
            <p:nvPr userDrawn="1"/>
          </p:nvSpPr>
          <p:spPr bwMode="auto">
            <a:xfrm>
              <a:off x="0" y="0"/>
              <a:ext cx="2700000" cy="68400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9" name="Ellipse 8"/>
            <p:cNvSpPr/>
            <p:nvPr userDrawn="1"/>
          </p:nvSpPr>
          <p:spPr bwMode="auto">
            <a:xfrm>
              <a:off x="1549400" y="-25400"/>
              <a:ext cx="2133600" cy="69120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" name="Ellipse 9"/>
            <p:cNvSpPr/>
            <p:nvPr userDrawn="1"/>
          </p:nvSpPr>
          <p:spPr bwMode="auto">
            <a:xfrm>
              <a:off x="1460500" y="-25400"/>
              <a:ext cx="2133600" cy="6912000"/>
            </a:xfrm>
            <a:prstGeom prst="ellipse">
              <a:avLst/>
            </a:prstGeom>
            <a:noFill/>
            <a:ln w="381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-252256" y="6587471"/>
            <a:ext cx="1165324" cy="3178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98B8283-CF3F-44FE-A051-2DED7832879A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1" name="Picture 2" descr="C:\Users\Nicok\Desktop\ZIKO\zikoLOGO copie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9815" y="110362"/>
            <a:ext cx="1727707" cy="64021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412" r:id="rId1"/>
    <p:sldLayoutId id="214748541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 rot="5400000">
            <a:off x="2977539" y="-2792669"/>
            <a:ext cx="3924000" cy="9698531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Ellipse 12"/>
          <p:cNvSpPr/>
          <p:nvPr userDrawn="1"/>
        </p:nvSpPr>
        <p:spPr bwMode="auto">
          <a:xfrm rot="5400000">
            <a:off x="3884819" y="-809474"/>
            <a:ext cx="2052000" cy="9828000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Ellipse 13"/>
          <p:cNvSpPr/>
          <p:nvPr userDrawn="1"/>
        </p:nvSpPr>
        <p:spPr bwMode="auto">
          <a:xfrm rot="5400000">
            <a:off x="3884819" y="-968923"/>
            <a:ext cx="2052000" cy="9828000"/>
          </a:xfrm>
          <a:prstGeom prst="ellipse">
            <a:avLst/>
          </a:prstGeom>
          <a:noFill/>
          <a:ln w="3810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15" name="Picture 2" descr="C:\Users\Nicok\Desktop\ZIKO\zikoLOGO copie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44491" y="5691355"/>
            <a:ext cx="2348797" cy="8703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408" r:id="rId1"/>
    <p:sldLayoutId id="2147485409" r:id="rId2"/>
    <p:sldLayoutId id="2147485410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396145" y="1305142"/>
            <a:ext cx="65710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 err="1" smtClean="0">
                <a:solidFill>
                  <a:schemeClr val="bg1"/>
                </a:solidFill>
              </a:rPr>
              <a:t>Title</a:t>
            </a:r>
            <a:r>
              <a:rPr lang="fr-FR" sz="4800" dirty="0" smtClean="0">
                <a:solidFill>
                  <a:schemeClr val="bg1"/>
                </a:solidFill>
              </a:rPr>
              <a:t> </a:t>
            </a:r>
            <a:r>
              <a:rPr lang="fr-FR" sz="4800" dirty="0" err="1" smtClean="0">
                <a:solidFill>
                  <a:schemeClr val="bg1"/>
                </a:solidFill>
              </a:rPr>
              <a:t>xxxxxxxxxxxxx</a:t>
            </a:r>
            <a:endParaRPr lang="fr-FR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/>
          <p:cNvGrpSpPr/>
          <p:nvPr/>
        </p:nvGrpSpPr>
        <p:grpSpPr>
          <a:xfrm>
            <a:off x="2493818" y="1721922"/>
            <a:ext cx="6757060" cy="4275117"/>
            <a:chOff x="2493818" y="1721922"/>
            <a:chExt cx="6757060" cy="4275117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2493818" y="1721922"/>
              <a:ext cx="6697683" cy="4275117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3" name="Connecteur droit 12"/>
            <p:cNvCxnSpPr/>
            <p:nvPr/>
          </p:nvCxnSpPr>
          <p:spPr>
            <a:xfrm>
              <a:off x="2493818" y="3823797"/>
              <a:ext cx="6757060" cy="0"/>
            </a:xfrm>
            <a:prstGeom prst="line">
              <a:avLst/>
            </a:prstGeom>
            <a:ln w="28575">
              <a:solidFill>
                <a:schemeClr val="bg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à coins arrondis 11"/>
            <p:cNvSpPr/>
            <p:nvPr/>
          </p:nvSpPr>
          <p:spPr>
            <a:xfrm>
              <a:off x="2565068" y="1805047"/>
              <a:ext cx="6552000" cy="4104000"/>
            </a:xfrm>
            <a:prstGeom prst="round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aphicFrame>
        <p:nvGraphicFramePr>
          <p:cNvPr id="16" name="Graphique 15"/>
          <p:cNvGraphicFramePr/>
          <p:nvPr/>
        </p:nvGraphicFramePr>
        <p:xfrm>
          <a:off x="2009424" y="1722321"/>
          <a:ext cx="7184316" cy="4306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Rectangle 25"/>
          <p:cNvSpPr/>
          <p:nvPr/>
        </p:nvSpPr>
        <p:spPr>
          <a:xfrm>
            <a:off x="1746228" y="556989"/>
            <a:ext cx="3005951" cy="40011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Title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xxxxxxxxxxxxxx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2579499" y="2219545"/>
            <a:ext cx="1824538" cy="1081796"/>
            <a:chOff x="2579499" y="2219545"/>
            <a:chExt cx="1824538" cy="1081796"/>
          </a:xfrm>
        </p:grpSpPr>
        <p:sp>
          <p:nvSpPr>
            <p:cNvPr id="8" name="Rectangle 7"/>
            <p:cNvSpPr/>
            <p:nvPr/>
          </p:nvSpPr>
          <p:spPr>
            <a:xfrm>
              <a:off x="2579499" y="2219545"/>
              <a:ext cx="182453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chemeClr val="bg1"/>
                  </a:solidFill>
                </a:rPr>
                <a:t>Base 100 on Q3 2008</a:t>
              </a:r>
              <a:endParaRPr lang="fr-FR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 rot="16200000" flipH="1">
              <a:off x="2525557" y="2885756"/>
              <a:ext cx="823232" cy="7937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541318" y="6032547"/>
          <a:ext cx="6451763" cy="344805"/>
        </p:xfrm>
        <a:graphic>
          <a:graphicData uri="http://schemas.openxmlformats.org/drawingml/2006/table">
            <a:tbl>
              <a:tblPr/>
              <a:tblGrid>
                <a:gridCol w="866900"/>
                <a:gridCol w="726624"/>
                <a:gridCol w="721097"/>
                <a:gridCol w="907054"/>
                <a:gridCol w="771897"/>
                <a:gridCol w="831272"/>
                <a:gridCol w="760021"/>
                <a:gridCol w="866898"/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Q3 </a:t>
                      </a:r>
                      <a:endParaRPr lang="fr-FR" sz="1100" b="1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2008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Q4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Q1 </a:t>
                      </a:r>
                      <a:endParaRPr lang="fr-FR" sz="1100" b="1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2009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Q2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Q3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Q4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Q1 </a:t>
                      </a:r>
                      <a:endParaRPr lang="fr-FR" sz="1100" b="1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2010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Q2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GARDE">
  <a:themeElements>
    <a:clrScheme name="PAGE DE GAR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GE DE GAR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AGE DE GAR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75931</TotalTime>
  <Words>28</Words>
  <Application>Microsoft Office PowerPoint</Application>
  <PresentationFormat>Format A4 (210 x 297 mm)</PresentationFormat>
  <Paragraphs>22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PAGE DE GARDE</vt:lpstr>
      <vt:lpstr>1_Conception personnalisée</vt:lpstr>
      <vt:lpstr>Conception personnalisée</vt:lpstr>
      <vt:lpstr>Diapositive 1</vt:lpstr>
      <vt:lpstr>Diapositive 2</vt:lpstr>
      <vt:lpstr>Diapositive 3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CURTELIN</dc:creator>
  <cp:lastModifiedBy>Nicolas Curtelin</cp:lastModifiedBy>
  <cp:revision>6340</cp:revision>
  <dcterms:created xsi:type="dcterms:W3CDTF">2000-07-25T17:17:40Z</dcterms:created>
  <dcterms:modified xsi:type="dcterms:W3CDTF">2010-08-30T10:33:36Z</dcterms:modified>
</cp:coreProperties>
</file>